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97" r:id="rId6"/>
    <p:sldId id="298" r:id="rId7"/>
    <p:sldId id="300" r:id="rId8"/>
    <p:sldId id="280" r:id="rId9"/>
    <p:sldId id="279" r:id="rId10"/>
    <p:sldId id="293" r:id="rId11"/>
    <p:sldId id="278" r:id="rId12"/>
    <p:sldId id="281" r:id="rId13"/>
    <p:sldId id="282" r:id="rId14"/>
    <p:sldId id="302" r:id="rId15"/>
    <p:sldId id="283" r:id="rId16"/>
    <p:sldId id="291" r:id="rId17"/>
    <p:sldId id="284" r:id="rId18"/>
    <p:sldId id="294" r:id="rId19"/>
    <p:sldId id="295" r:id="rId20"/>
    <p:sldId id="286" r:id="rId21"/>
    <p:sldId id="301" r:id="rId22"/>
    <p:sldId id="287" r:id="rId23"/>
    <p:sldId id="288" r:id="rId24"/>
    <p:sldId id="289" r:id="rId25"/>
    <p:sldId id="29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ata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29.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29.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D23C0E-7789-422C-9AEB-96AF160D0A9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3FE3BBA-2FD2-428A-BCBD-C56F827B5264}">
      <dgm:prSet custT="1"/>
      <dgm:spPr/>
      <dgm:t>
        <a:bodyPr/>
        <a:lstStyle/>
        <a:p>
          <a:pPr>
            <a:lnSpc>
              <a:spcPct val="100000"/>
            </a:lnSpc>
          </a:pPr>
          <a:r>
            <a:rPr lang="en-US" sz="1800" dirty="0"/>
            <a:t>Introduction</a:t>
          </a:r>
        </a:p>
      </dgm:t>
    </dgm:pt>
    <dgm:pt modelId="{F52BFB75-206F-4DD6-8B53-02E3D3D801FB}" type="parTrans" cxnId="{30A0E400-31A6-4C82-90EF-7D91289A32D4}">
      <dgm:prSet/>
      <dgm:spPr/>
      <dgm:t>
        <a:bodyPr/>
        <a:lstStyle/>
        <a:p>
          <a:endParaRPr lang="en-US"/>
        </a:p>
      </dgm:t>
    </dgm:pt>
    <dgm:pt modelId="{C46CB3E3-6F3A-4952-963F-A45F4917D427}" type="sibTrans" cxnId="{30A0E400-31A6-4C82-90EF-7D91289A32D4}">
      <dgm:prSet/>
      <dgm:spPr/>
      <dgm:t>
        <a:bodyPr/>
        <a:lstStyle/>
        <a:p>
          <a:endParaRPr lang="en-US"/>
        </a:p>
      </dgm:t>
    </dgm:pt>
    <dgm:pt modelId="{393254B1-D629-44C0-9070-89747C91FB8B}">
      <dgm:prSet custT="1"/>
      <dgm:spPr/>
      <dgm:t>
        <a:bodyPr/>
        <a:lstStyle/>
        <a:p>
          <a:pPr>
            <a:lnSpc>
              <a:spcPct val="100000"/>
            </a:lnSpc>
          </a:pPr>
          <a:r>
            <a:rPr lang="en-US" sz="1800" dirty="0"/>
            <a:t> Dataset </a:t>
          </a:r>
        </a:p>
      </dgm:t>
    </dgm:pt>
    <dgm:pt modelId="{8457F279-A615-4F43-8ABB-6F47FA287019}" type="parTrans" cxnId="{7B6E86E7-3EE5-45D3-A507-9E98555FF6AD}">
      <dgm:prSet/>
      <dgm:spPr/>
      <dgm:t>
        <a:bodyPr/>
        <a:lstStyle/>
        <a:p>
          <a:endParaRPr lang="en-US"/>
        </a:p>
      </dgm:t>
    </dgm:pt>
    <dgm:pt modelId="{1AEADFBC-0EB9-49B1-8D94-B529DADAB114}" type="sibTrans" cxnId="{7B6E86E7-3EE5-45D3-A507-9E98555FF6AD}">
      <dgm:prSet/>
      <dgm:spPr/>
      <dgm:t>
        <a:bodyPr/>
        <a:lstStyle/>
        <a:p>
          <a:endParaRPr lang="en-US"/>
        </a:p>
      </dgm:t>
    </dgm:pt>
    <dgm:pt modelId="{3ECA861E-6DEF-467C-A4D8-B5280093972C}">
      <dgm:prSet custT="1"/>
      <dgm:spPr/>
      <dgm:t>
        <a:bodyPr/>
        <a:lstStyle/>
        <a:p>
          <a:pPr>
            <a:lnSpc>
              <a:spcPct val="100000"/>
            </a:lnSpc>
          </a:pPr>
          <a:r>
            <a:rPr lang="en-US" sz="1800" dirty="0"/>
            <a:t>Proposed Methodology</a:t>
          </a:r>
        </a:p>
      </dgm:t>
    </dgm:pt>
    <dgm:pt modelId="{21730203-1F5A-4CE2-AE10-64CC87666296}" type="parTrans" cxnId="{C715B6F6-0073-4669-86DA-504FD7ADA02E}">
      <dgm:prSet/>
      <dgm:spPr/>
      <dgm:t>
        <a:bodyPr/>
        <a:lstStyle/>
        <a:p>
          <a:endParaRPr lang="en-US"/>
        </a:p>
      </dgm:t>
    </dgm:pt>
    <dgm:pt modelId="{021D4E12-E8D6-4A57-A766-2B5B82BE63BB}" type="sibTrans" cxnId="{C715B6F6-0073-4669-86DA-504FD7ADA02E}">
      <dgm:prSet/>
      <dgm:spPr/>
      <dgm:t>
        <a:bodyPr/>
        <a:lstStyle/>
        <a:p>
          <a:endParaRPr lang="en-US"/>
        </a:p>
      </dgm:t>
    </dgm:pt>
    <dgm:pt modelId="{A226D75E-D443-47F9-8A96-EAF44D7692B3}">
      <dgm:prSet custT="1"/>
      <dgm:spPr/>
      <dgm:t>
        <a:bodyPr/>
        <a:lstStyle/>
        <a:p>
          <a:pPr>
            <a:lnSpc>
              <a:spcPct val="100000"/>
            </a:lnSpc>
          </a:pPr>
          <a:r>
            <a:rPr lang="en-US" sz="1800" dirty="0"/>
            <a:t>Objectives</a:t>
          </a:r>
        </a:p>
      </dgm:t>
    </dgm:pt>
    <dgm:pt modelId="{F80F8028-441A-4FFD-978A-4C7F589DD08E}" type="parTrans" cxnId="{58AF3CA8-CC37-4B48-919E-8D41867724C9}">
      <dgm:prSet/>
      <dgm:spPr/>
      <dgm:t>
        <a:bodyPr/>
        <a:lstStyle/>
        <a:p>
          <a:endParaRPr lang="en-IN"/>
        </a:p>
      </dgm:t>
    </dgm:pt>
    <dgm:pt modelId="{FD399B0C-32B3-435F-A194-C161B52D2A0C}" type="sibTrans" cxnId="{58AF3CA8-CC37-4B48-919E-8D41867724C9}">
      <dgm:prSet/>
      <dgm:spPr/>
      <dgm:t>
        <a:bodyPr/>
        <a:lstStyle/>
        <a:p>
          <a:endParaRPr lang="en-IN"/>
        </a:p>
      </dgm:t>
    </dgm:pt>
    <dgm:pt modelId="{2BAB4EEC-B8FF-4BD6-B111-4F9DFA22F71B}">
      <dgm:prSet custT="1"/>
      <dgm:spPr/>
      <dgm:t>
        <a:bodyPr/>
        <a:lstStyle/>
        <a:p>
          <a:pPr>
            <a:lnSpc>
              <a:spcPct val="100000"/>
            </a:lnSpc>
          </a:pPr>
          <a:r>
            <a:rPr lang="en-US" sz="1800" dirty="0"/>
            <a:t>Feature Calculations</a:t>
          </a:r>
        </a:p>
      </dgm:t>
    </dgm:pt>
    <dgm:pt modelId="{5096C0E9-71F0-4C58-B48F-BEC4E7600411}" type="parTrans" cxnId="{6D133784-C8D1-4D65-95AA-97CA3A478FF3}">
      <dgm:prSet/>
      <dgm:spPr/>
      <dgm:t>
        <a:bodyPr/>
        <a:lstStyle/>
        <a:p>
          <a:endParaRPr lang="en-IN"/>
        </a:p>
      </dgm:t>
    </dgm:pt>
    <dgm:pt modelId="{89F38AE9-3643-4F60-A9D4-1CE30CAAC631}" type="sibTrans" cxnId="{6D133784-C8D1-4D65-95AA-97CA3A478FF3}">
      <dgm:prSet/>
      <dgm:spPr/>
      <dgm:t>
        <a:bodyPr/>
        <a:lstStyle/>
        <a:p>
          <a:endParaRPr lang="en-IN"/>
        </a:p>
      </dgm:t>
    </dgm:pt>
    <dgm:pt modelId="{D696866B-2AF5-49BE-9B84-396516E87AA7}">
      <dgm:prSet custT="1"/>
      <dgm:spPr/>
      <dgm:t>
        <a:bodyPr/>
        <a:lstStyle/>
        <a:p>
          <a:pPr>
            <a:lnSpc>
              <a:spcPct val="100000"/>
            </a:lnSpc>
          </a:pPr>
          <a:r>
            <a:rPr lang="en-US" sz="1800" dirty="0"/>
            <a:t>Results</a:t>
          </a:r>
        </a:p>
      </dgm:t>
    </dgm:pt>
    <dgm:pt modelId="{BBCD7F2F-82B0-42C7-946A-84CC13766054}" type="parTrans" cxnId="{EB944383-0D26-4FC9-A4DC-F439F988FF78}">
      <dgm:prSet/>
      <dgm:spPr/>
      <dgm:t>
        <a:bodyPr/>
        <a:lstStyle/>
        <a:p>
          <a:endParaRPr lang="en-IN"/>
        </a:p>
      </dgm:t>
    </dgm:pt>
    <dgm:pt modelId="{AEA65606-5E00-49CE-A95D-59732A26F3F9}" type="sibTrans" cxnId="{EB944383-0D26-4FC9-A4DC-F439F988FF78}">
      <dgm:prSet/>
      <dgm:spPr/>
      <dgm:t>
        <a:bodyPr/>
        <a:lstStyle/>
        <a:p>
          <a:endParaRPr lang="en-IN"/>
        </a:p>
      </dgm:t>
    </dgm:pt>
    <dgm:pt modelId="{84FE8D92-7174-4A21-BE10-40C5EBBF5C50}">
      <dgm:prSet custT="1"/>
      <dgm:spPr/>
      <dgm:t>
        <a:bodyPr/>
        <a:lstStyle/>
        <a:p>
          <a:pPr>
            <a:lnSpc>
              <a:spcPct val="100000"/>
            </a:lnSpc>
          </a:pPr>
          <a:r>
            <a:rPr lang="en-US" sz="1600" dirty="0"/>
            <a:t>Future Work</a:t>
          </a:r>
        </a:p>
      </dgm:t>
    </dgm:pt>
    <dgm:pt modelId="{92B57FB6-25B8-4A98-A4FA-1A37EFEF3B2B}" type="parTrans" cxnId="{36685B25-4C97-465C-A018-CE4A11E2E67F}">
      <dgm:prSet/>
      <dgm:spPr/>
      <dgm:t>
        <a:bodyPr/>
        <a:lstStyle/>
        <a:p>
          <a:endParaRPr lang="en-IN"/>
        </a:p>
      </dgm:t>
    </dgm:pt>
    <dgm:pt modelId="{3023897C-B32B-49A8-9884-D6A2EC338BB9}" type="sibTrans" cxnId="{36685B25-4C97-465C-A018-CE4A11E2E67F}">
      <dgm:prSet/>
      <dgm:spPr/>
      <dgm:t>
        <a:bodyPr/>
        <a:lstStyle/>
        <a:p>
          <a:endParaRPr lang="en-IN"/>
        </a:p>
      </dgm:t>
    </dgm:pt>
    <dgm:pt modelId="{A883D2A5-2C3F-4D89-B904-5F8B70306924}">
      <dgm:prSet custT="1"/>
      <dgm:spPr/>
      <dgm:t>
        <a:bodyPr/>
        <a:lstStyle/>
        <a:p>
          <a:pPr>
            <a:lnSpc>
              <a:spcPct val="100000"/>
            </a:lnSpc>
          </a:pPr>
          <a:r>
            <a:rPr lang="en-US" sz="1600" dirty="0"/>
            <a:t>Conclusion</a:t>
          </a:r>
        </a:p>
      </dgm:t>
    </dgm:pt>
    <dgm:pt modelId="{1DC25864-8081-428C-B7C9-23D609F2CDFB}" type="parTrans" cxnId="{0343DF6A-9719-4CD9-9031-CD0452DB45C1}">
      <dgm:prSet/>
      <dgm:spPr/>
      <dgm:t>
        <a:bodyPr/>
        <a:lstStyle/>
        <a:p>
          <a:endParaRPr lang="en-IN"/>
        </a:p>
      </dgm:t>
    </dgm:pt>
    <dgm:pt modelId="{7ABF5F18-13C4-4250-B32D-661514090188}" type="sibTrans" cxnId="{0343DF6A-9719-4CD9-9031-CD0452DB45C1}">
      <dgm:prSet/>
      <dgm:spPr/>
      <dgm:t>
        <a:bodyPr/>
        <a:lstStyle/>
        <a:p>
          <a:endParaRPr lang="en-IN"/>
        </a:p>
      </dgm:t>
    </dgm:pt>
    <dgm:pt modelId="{9E740775-184F-4DDF-9C58-9C678B0A1075}">
      <dgm:prSet custT="1"/>
      <dgm:spPr/>
      <dgm:t>
        <a:bodyPr/>
        <a:lstStyle/>
        <a:p>
          <a:pPr>
            <a:lnSpc>
              <a:spcPct val="100000"/>
            </a:lnSpc>
          </a:pPr>
          <a:r>
            <a:rPr lang="en-US" sz="1600" dirty="0"/>
            <a:t>References</a:t>
          </a:r>
        </a:p>
      </dgm:t>
    </dgm:pt>
    <dgm:pt modelId="{41F0112E-070D-4B53-AE4E-C9D35E946473}" type="parTrans" cxnId="{B0FF4112-608F-49A9-8B5F-6F876ED8DD81}">
      <dgm:prSet/>
      <dgm:spPr/>
      <dgm:t>
        <a:bodyPr/>
        <a:lstStyle/>
        <a:p>
          <a:endParaRPr lang="en-IN"/>
        </a:p>
      </dgm:t>
    </dgm:pt>
    <dgm:pt modelId="{FE8CDC4B-2B93-468E-AC5C-5FF3B4516A98}" type="sibTrans" cxnId="{B0FF4112-608F-49A9-8B5F-6F876ED8DD81}">
      <dgm:prSet/>
      <dgm:spPr/>
      <dgm:t>
        <a:bodyPr/>
        <a:lstStyle/>
        <a:p>
          <a:endParaRPr lang="en-IN"/>
        </a:p>
      </dgm:t>
    </dgm:pt>
    <dgm:pt modelId="{862F9554-21A6-44C3-9D0E-432597324E6A}">
      <dgm:prSet custT="1"/>
      <dgm:spPr/>
      <dgm:t>
        <a:bodyPr/>
        <a:lstStyle/>
        <a:p>
          <a:pPr>
            <a:lnSpc>
              <a:spcPct val="100000"/>
            </a:lnSpc>
          </a:pPr>
          <a:r>
            <a:rPr lang="en-US" sz="1800" dirty="0"/>
            <a:t>Problem Statement</a:t>
          </a:r>
        </a:p>
      </dgm:t>
    </dgm:pt>
    <dgm:pt modelId="{6E55F339-542E-4DA0-8144-1D3502D6D4C5}" type="parTrans" cxnId="{223B068A-3561-4104-B7A9-BFA2A43453A2}">
      <dgm:prSet/>
      <dgm:spPr/>
      <dgm:t>
        <a:bodyPr/>
        <a:lstStyle/>
        <a:p>
          <a:endParaRPr lang="en-IN"/>
        </a:p>
      </dgm:t>
    </dgm:pt>
    <dgm:pt modelId="{78C8001C-157E-4683-B9F1-2904F0BBA698}" type="sibTrans" cxnId="{223B068A-3561-4104-B7A9-BFA2A43453A2}">
      <dgm:prSet/>
      <dgm:spPr/>
      <dgm:t>
        <a:bodyPr/>
        <a:lstStyle/>
        <a:p>
          <a:endParaRPr lang="en-IN"/>
        </a:p>
      </dgm:t>
    </dgm:pt>
    <dgm:pt modelId="{F533CE5D-3183-4AA5-8A46-3033D48A93A5}">
      <dgm:prSet custT="1"/>
      <dgm:spPr/>
      <dgm:t>
        <a:bodyPr/>
        <a:lstStyle/>
        <a:p>
          <a:pPr>
            <a:lnSpc>
              <a:spcPct val="100000"/>
            </a:lnSpc>
          </a:pPr>
          <a:r>
            <a:rPr lang="en-US" sz="1800" dirty="0"/>
            <a:t>Literature Survey</a:t>
          </a:r>
        </a:p>
      </dgm:t>
    </dgm:pt>
    <dgm:pt modelId="{81069B5C-4BC8-43E6-B285-B77066D9740D}" type="parTrans" cxnId="{FE92B188-C76F-4156-A585-A9FBA08E0C71}">
      <dgm:prSet/>
      <dgm:spPr/>
      <dgm:t>
        <a:bodyPr/>
        <a:lstStyle/>
        <a:p>
          <a:endParaRPr lang="en-IN"/>
        </a:p>
      </dgm:t>
    </dgm:pt>
    <dgm:pt modelId="{4B8FD505-D60A-4BD2-9E91-102ACFB3ECD9}" type="sibTrans" cxnId="{FE92B188-C76F-4156-A585-A9FBA08E0C71}">
      <dgm:prSet/>
      <dgm:spPr/>
      <dgm:t>
        <a:bodyPr/>
        <a:lstStyle/>
        <a:p>
          <a:endParaRPr lang="en-IN"/>
        </a:p>
      </dgm:t>
    </dgm:pt>
    <dgm:pt modelId="{FE783182-E483-4BF5-8BAB-51FE1A240FDA}" type="pres">
      <dgm:prSet presAssocID="{E1D23C0E-7789-422C-9AEB-96AF160D0A98}" presName="root" presStyleCnt="0">
        <dgm:presLayoutVars>
          <dgm:dir/>
          <dgm:resizeHandles val="exact"/>
        </dgm:presLayoutVars>
      </dgm:prSet>
      <dgm:spPr/>
    </dgm:pt>
    <dgm:pt modelId="{4D559019-F503-44B0-8415-59AF3CA5D718}" type="pres">
      <dgm:prSet presAssocID="{83FE3BBA-2FD2-428A-BCBD-C56F827B5264}" presName="compNode" presStyleCnt="0"/>
      <dgm:spPr/>
    </dgm:pt>
    <dgm:pt modelId="{AE5EB674-B6ED-42FF-BC09-B624FAF75CE0}" type="pres">
      <dgm:prSet presAssocID="{83FE3BBA-2FD2-428A-BCBD-C56F827B5264}" presName="iconRect" presStyleLbl="node1" presStyleIdx="0" presStyleCnt="11"/>
      <dgm:spPr>
        <a:blipFill rotWithShape="1">
          <a:blip xmlns:r="http://schemas.openxmlformats.org/officeDocument/2006/relationships" r:embed="rId1"/>
          <a:srcRect/>
          <a:stretch>
            <a:fillRect/>
          </a:stretch>
        </a:blipFill>
      </dgm:spPr>
      <dgm:extLst>
        <a:ext uri="{E40237B7-FDA0-4F09-8148-C483321AD2D9}">
          <dgm14:cNvPr xmlns:dgm14="http://schemas.microsoft.com/office/drawing/2010/diagram" id="0" name="" descr="Bluetooth"/>
        </a:ext>
      </dgm:extLst>
    </dgm:pt>
    <dgm:pt modelId="{CEF6BF1D-1E7F-4893-8C03-C629398DAE08}" type="pres">
      <dgm:prSet presAssocID="{83FE3BBA-2FD2-428A-BCBD-C56F827B5264}" presName="spaceRect" presStyleCnt="0"/>
      <dgm:spPr/>
    </dgm:pt>
    <dgm:pt modelId="{2681B836-C2C5-40E4-B260-09ED23B89A04}" type="pres">
      <dgm:prSet presAssocID="{83FE3BBA-2FD2-428A-BCBD-C56F827B5264}" presName="textRect" presStyleLbl="revTx" presStyleIdx="0" presStyleCnt="11">
        <dgm:presLayoutVars>
          <dgm:chMax val="1"/>
          <dgm:chPref val="1"/>
        </dgm:presLayoutVars>
      </dgm:prSet>
      <dgm:spPr/>
    </dgm:pt>
    <dgm:pt modelId="{771E0A6D-B582-49DB-BAEE-D28177B2EFF6}" type="pres">
      <dgm:prSet presAssocID="{C46CB3E3-6F3A-4952-963F-A45F4917D427}" presName="sibTrans" presStyleCnt="0"/>
      <dgm:spPr/>
    </dgm:pt>
    <dgm:pt modelId="{CBB74121-31E7-4EA0-81C2-2D6B11F797FE}" type="pres">
      <dgm:prSet presAssocID="{862F9554-21A6-44C3-9D0E-432597324E6A}" presName="compNode" presStyleCnt="0"/>
      <dgm:spPr/>
    </dgm:pt>
    <dgm:pt modelId="{6EF72CCF-3D03-4399-A0C5-EB0ADC0DBA0D}" type="pres">
      <dgm:prSet presAssocID="{862F9554-21A6-44C3-9D0E-432597324E6A}" presName="iconRect" presStyleLbl="node1" presStyleIdx="1" presStyleCnt="1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9B4DF87-6E51-4BF9-90B6-B8E9B98E51B0}" type="pres">
      <dgm:prSet presAssocID="{862F9554-21A6-44C3-9D0E-432597324E6A}" presName="spaceRect" presStyleCnt="0"/>
      <dgm:spPr/>
    </dgm:pt>
    <dgm:pt modelId="{75EE66FA-A80C-4737-8044-9CEDB414E22A}" type="pres">
      <dgm:prSet presAssocID="{862F9554-21A6-44C3-9D0E-432597324E6A}" presName="textRect" presStyleLbl="revTx" presStyleIdx="1" presStyleCnt="11" custScaleX="137460">
        <dgm:presLayoutVars>
          <dgm:chMax val="1"/>
          <dgm:chPref val="1"/>
        </dgm:presLayoutVars>
      </dgm:prSet>
      <dgm:spPr/>
    </dgm:pt>
    <dgm:pt modelId="{E19CD4FA-64F9-4DDA-BA7E-41D4D3361C70}" type="pres">
      <dgm:prSet presAssocID="{78C8001C-157E-4683-B9F1-2904F0BBA698}" presName="sibTrans" presStyleCnt="0"/>
      <dgm:spPr/>
    </dgm:pt>
    <dgm:pt modelId="{4EB8B52E-D666-425D-8183-F8C7F17EB8AD}" type="pres">
      <dgm:prSet presAssocID="{F533CE5D-3183-4AA5-8A46-3033D48A93A5}" presName="compNode" presStyleCnt="0"/>
      <dgm:spPr/>
    </dgm:pt>
    <dgm:pt modelId="{8839CC5C-F5AF-4F20-A15E-BD1F69113458}" type="pres">
      <dgm:prSet presAssocID="{F533CE5D-3183-4AA5-8A46-3033D48A93A5}" presName="iconRect" presStyleLbl="node1" presStyleIdx="2" presStyleCnt="1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997FF8D-FA1F-4C10-A353-AACBE2C24660}" type="pres">
      <dgm:prSet presAssocID="{F533CE5D-3183-4AA5-8A46-3033D48A93A5}" presName="spaceRect" presStyleCnt="0"/>
      <dgm:spPr/>
    </dgm:pt>
    <dgm:pt modelId="{F095806F-AEC9-46C6-AF24-3C6FB79FC4A5}" type="pres">
      <dgm:prSet presAssocID="{F533CE5D-3183-4AA5-8A46-3033D48A93A5}" presName="textRect" presStyleLbl="revTx" presStyleIdx="2" presStyleCnt="11">
        <dgm:presLayoutVars>
          <dgm:chMax val="1"/>
          <dgm:chPref val="1"/>
        </dgm:presLayoutVars>
      </dgm:prSet>
      <dgm:spPr/>
    </dgm:pt>
    <dgm:pt modelId="{F64662B8-A25A-4B7F-B2D8-2AA3F85F2D23}" type="pres">
      <dgm:prSet presAssocID="{4B8FD505-D60A-4BD2-9E91-102ACFB3ECD9}" presName="sibTrans" presStyleCnt="0"/>
      <dgm:spPr/>
    </dgm:pt>
    <dgm:pt modelId="{5A455918-F2A2-46DD-B9F9-AC6ACBFD79F5}" type="pres">
      <dgm:prSet presAssocID="{393254B1-D629-44C0-9070-89747C91FB8B}" presName="compNode" presStyleCnt="0"/>
      <dgm:spPr/>
    </dgm:pt>
    <dgm:pt modelId="{E64EA74F-B008-4B08-83A8-EF3B046FF4EA}" type="pres">
      <dgm:prSet presAssocID="{393254B1-D629-44C0-9070-89747C91FB8B}" presName="iconRect" presStyleLbl="node1" presStyleIdx="3" presStyleCnt="11"/>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Document with solid fill"/>
        </a:ext>
      </dgm:extLst>
    </dgm:pt>
    <dgm:pt modelId="{9780EA56-4FE4-4456-8310-5F22D61A38D0}" type="pres">
      <dgm:prSet presAssocID="{393254B1-D629-44C0-9070-89747C91FB8B}" presName="spaceRect" presStyleCnt="0"/>
      <dgm:spPr/>
    </dgm:pt>
    <dgm:pt modelId="{FAFF3D26-E7B6-4788-A4AC-EDD8B10921EA}" type="pres">
      <dgm:prSet presAssocID="{393254B1-D629-44C0-9070-89747C91FB8B}" presName="textRect" presStyleLbl="revTx" presStyleIdx="3" presStyleCnt="11">
        <dgm:presLayoutVars>
          <dgm:chMax val="1"/>
          <dgm:chPref val="1"/>
        </dgm:presLayoutVars>
      </dgm:prSet>
      <dgm:spPr/>
    </dgm:pt>
    <dgm:pt modelId="{374C8F20-5F90-48AD-984A-AD01B1DCB0BB}" type="pres">
      <dgm:prSet presAssocID="{1AEADFBC-0EB9-49B1-8D94-B529DADAB114}" presName="sibTrans" presStyleCnt="0"/>
      <dgm:spPr/>
    </dgm:pt>
    <dgm:pt modelId="{0DDF6E92-0041-4B21-9DED-A80B8433BD9A}" type="pres">
      <dgm:prSet presAssocID="{3ECA861E-6DEF-467C-A4D8-B5280093972C}" presName="compNode" presStyleCnt="0"/>
      <dgm:spPr/>
    </dgm:pt>
    <dgm:pt modelId="{6A9BDFD4-9D2B-442A-B9FF-7707E0A5CEFC}" type="pres">
      <dgm:prSet presAssocID="{3ECA861E-6DEF-467C-A4D8-B5280093972C}" presName="iconRect" presStyleLbl="node1" presStyleIdx="4" presStyleCnt="11"/>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Robot"/>
        </a:ext>
      </dgm:extLst>
    </dgm:pt>
    <dgm:pt modelId="{7A8A079C-B470-4EE9-B03D-3AD2C3547E89}" type="pres">
      <dgm:prSet presAssocID="{3ECA861E-6DEF-467C-A4D8-B5280093972C}" presName="spaceRect" presStyleCnt="0"/>
      <dgm:spPr/>
    </dgm:pt>
    <dgm:pt modelId="{1DED9ACF-9338-4EE1-BA04-0EFD32C3AA7F}" type="pres">
      <dgm:prSet presAssocID="{3ECA861E-6DEF-467C-A4D8-B5280093972C}" presName="textRect" presStyleLbl="revTx" presStyleIdx="4" presStyleCnt="11">
        <dgm:presLayoutVars>
          <dgm:chMax val="1"/>
          <dgm:chPref val="1"/>
        </dgm:presLayoutVars>
      </dgm:prSet>
      <dgm:spPr/>
    </dgm:pt>
    <dgm:pt modelId="{2A90BB81-FFC6-40ED-BCA0-E3251542E33D}" type="pres">
      <dgm:prSet presAssocID="{021D4E12-E8D6-4A57-A766-2B5B82BE63BB}" presName="sibTrans" presStyleCnt="0"/>
      <dgm:spPr/>
    </dgm:pt>
    <dgm:pt modelId="{622A4BB6-D5A9-4A46-B267-8696B5C115ED}" type="pres">
      <dgm:prSet presAssocID="{A226D75E-D443-47F9-8A96-EAF44D7692B3}" presName="compNode" presStyleCnt="0"/>
      <dgm:spPr/>
    </dgm:pt>
    <dgm:pt modelId="{93AEE532-0865-45A1-A358-7BAC5193088A}" type="pres">
      <dgm:prSet presAssocID="{A226D75E-D443-47F9-8A96-EAF44D7692B3}" presName="iconRect" presStyleLbl="node1" presStyleIdx="5" presStyleCnt="11" custLinFactX="100000" custLinFactNeighborX="159068" custLinFactNeighborY="22820"/>
      <dgm:spPr>
        <a:blipFill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 modelId="{F63DA872-DE1D-42D6-8F77-17C15F94AB3D}" type="pres">
      <dgm:prSet presAssocID="{A226D75E-D443-47F9-8A96-EAF44D7692B3}" presName="spaceRect" presStyleCnt="0"/>
      <dgm:spPr/>
    </dgm:pt>
    <dgm:pt modelId="{BF27C47F-E93B-4669-A6F5-42E0E44BF175}" type="pres">
      <dgm:prSet presAssocID="{A226D75E-D443-47F9-8A96-EAF44D7692B3}" presName="textRect" presStyleLbl="revTx" presStyleIdx="5" presStyleCnt="11">
        <dgm:presLayoutVars>
          <dgm:chMax val="1"/>
          <dgm:chPref val="1"/>
        </dgm:presLayoutVars>
      </dgm:prSet>
      <dgm:spPr/>
    </dgm:pt>
    <dgm:pt modelId="{43EE2E00-CBE0-402F-844D-C63F369431E3}" type="pres">
      <dgm:prSet presAssocID="{FD399B0C-32B3-435F-A194-C161B52D2A0C}" presName="sibTrans" presStyleCnt="0"/>
      <dgm:spPr/>
    </dgm:pt>
    <dgm:pt modelId="{3B60AB4A-E295-406A-B9FC-872CA67A5736}" type="pres">
      <dgm:prSet presAssocID="{2BAB4EEC-B8FF-4BD6-B111-4F9DFA22F71B}" presName="compNode" presStyleCnt="0"/>
      <dgm:spPr/>
    </dgm:pt>
    <dgm:pt modelId="{4C615DC5-00B9-4F23-9414-16C669C53835}" type="pres">
      <dgm:prSet presAssocID="{2BAB4EEC-B8FF-4BD6-B111-4F9DFA22F71B}" presName="iconRect" presStyleLbl="node1" presStyleIdx="6" presStyleCnt="11" custLinFactX="-100000" custLinFactNeighborX="-163095" custLinFactNeighborY="16108"/>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9434A6A3-D17F-4AD5-9E8A-51B81C974BD7}" type="pres">
      <dgm:prSet presAssocID="{2BAB4EEC-B8FF-4BD6-B111-4F9DFA22F71B}" presName="spaceRect" presStyleCnt="0"/>
      <dgm:spPr/>
    </dgm:pt>
    <dgm:pt modelId="{E94C7679-A91A-4D32-9F03-EAACAAA5B665}" type="pres">
      <dgm:prSet presAssocID="{2BAB4EEC-B8FF-4BD6-B111-4F9DFA22F71B}" presName="textRect" presStyleLbl="revTx" presStyleIdx="6" presStyleCnt="11">
        <dgm:presLayoutVars>
          <dgm:chMax val="1"/>
          <dgm:chPref val="1"/>
        </dgm:presLayoutVars>
      </dgm:prSet>
      <dgm:spPr/>
    </dgm:pt>
    <dgm:pt modelId="{75F62DFC-D6A8-431B-93DD-A9EA7C979C73}" type="pres">
      <dgm:prSet presAssocID="{89F38AE9-3643-4F60-A9D4-1CE30CAAC631}" presName="sibTrans" presStyleCnt="0"/>
      <dgm:spPr/>
    </dgm:pt>
    <dgm:pt modelId="{896C441E-9FA0-4B57-BD13-D34150E75B44}" type="pres">
      <dgm:prSet presAssocID="{D696866B-2AF5-49BE-9B84-396516E87AA7}" presName="compNode" presStyleCnt="0"/>
      <dgm:spPr/>
    </dgm:pt>
    <dgm:pt modelId="{DB9CA055-1A82-4EF2-ACD9-DFF64A7BA801}" type="pres">
      <dgm:prSet presAssocID="{D696866B-2AF5-49BE-9B84-396516E87AA7}" presName="iconRect" presStyleLbl="node1" presStyleIdx="7" presStyleCnt="11"/>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pt>
    <dgm:pt modelId="{5D24599D-5FDE-44EF-97C1-5AA65CAA1831}" type="pres">
      <dgm:prSet presAssocID="{D696866B-2AF5-49BE-9B84-396516E87AA7}" presName="spaceRect" presStyleCnt="0"/>
      <dgm:spPr/>
    </dgm:pt>
    <dgm:pt modelId="{4537FDA6-6FA4-4F32-B021-D5A052115024}" type="pres">
      <dgm:prSet presAssocID="{D696866B-2AF5-49BE-9B84-396516E87AA7}" presName="textRect" presStyleLbl="revTx" presStyleIdx="7" presStyleCnt="11">
        <dgm:presLayoutVars>
          <dgm:chMax val="1"/>
          <dgm:chPref val="1"/>
        </dgm:presLayoutVars>
      </dgm:prSet>
      <dgm:spPr/>
    </dgm:pt>
    <dgm:pt modelId="{7463AB9F-9B0A-4D60-8DDC-FAF6E63008B0}" type="pres">
      <dgm:prSet presAssocID="{AEA65606-5E00-49CE-A95D-59732A26F3F9}" presName="sibTrans" presStyleCnt="0"/>
      <dgm:spPr/>
    </dgm:pt>
    <dgm:pt modelId="{F6DD513B-2889-498F-B15F-057D6A7BCA23}" type="pres">
      <dgm:prSet presAssocID="{84FE8D92-7174-4A21-BE10-40C5EBBF5C50}" presName="compNode" presStyleCnt="0"/>
      <dgm:spPr/>
    </dgm:pt>
    <dgm:pt modelId="{8F4529CC-D69A-472A-8E55-E334E6FB6A11}" type="pres">
      <dgm:prSet presAssocID="{84FE8D92-7174-4A21-BE10-40C5EBBF5C50}" presName="iconRect" presStyleLbl="node1" presStyleIdx="8" presStyleCnt="11"/>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A58B1BD1-9899-474A-AF26-ECB7BD52652A}" type="pres">
      <dgm:prSet presAssocID="{84FE8D92-7174-4A21-BE10-40C5EBBF5C50}" presName="spaceRect" presStyleCnt="0"/>
      <dgm:spPr/>
    </dgm:pt>
    <dgm:pt modelId="{1C2B5104-B736-498D-8761-7777CE27C2C6}" type="pres">
      <dgm:prSet presAssocID="{84FE8D92-7174-4A21-BE10-40C5EBBF5C50}" presName="textRect" presStyleLbl="revTx" presStyleIdx="8" presStyleCnt="11">
        <dgm:presLayoutVars>
          <dgm:chMax val="1"/>
          <dgm:chPref val="1"/>
        </dgm:presLayoutVars>
      </dgm:prSet>
      <dgm:spPr/>
    </dgm:pt>
    <dgm:pt modelId="{5CD2BF32-386D-4820-9996-23987E606922}" type="pres">
      <dgm:prSet presAssocID="{3023897C-B32B-49A8-9884-D6A2EC338BB9}" presName="sibTrans" presStyleCnt="0"/>
      <dgm:spPr/>
    </dgm:pt>
    <dgm:pt modelId="{B61DDFB5-E643-4A6E-9349-7571C4D9F1A4}" type="pres">
      <dgm:prSet presAssocID="{A883D2A5-2C3F-4D89-B904-5F8B70306924}" presName="compNode" presStyleCnt="0"/>
      <dgm:spPr/>
    </dgm:pt>
    <dgm:pt modelId="{00D41E43-A1BD-4D33-AD62-0FE797E2A18E}" type="pres">
      <dgm:prSet presAssocID="{A883D2A5-2C3F-4D89-B904-5F8B70306924}" presName="iconRect" presStyleLbl="node1" presStyleIdx="9" presStyleCnt="11"/>
      <dgm:spPr>
        <a:blipFill rotWithShape="1">
          <a:blip xmlns:r="http://schemas.openxmlformats.org/officeDocument/2006/relationships" r:embed="rId13">
            <a:extLst>
              <a:ext uri="{28A0092B-C50C-407E-A947-70E740481C1C}">
                <a14:useLocalDpi xmlns:a14="http://schemas.microsoft.com/office/drawing/2010/main" val="0"/>
              </a:ext>
            </a:extLst>
          </a:blip>
          <a:srcRect/>
          <a:stretch>
            <a:fillRect/>
          </a:stretch>
        </a:blipFill>
      </dgm:spPr>
    </dgm:pt>
    <dgm:pt modelId="{EA8FCE4E-4395-40DF-B158-B658AB699B78}" type="pres">
      <dgm:prSet presAssocID="{A883D2A5-2C3F-4D89-B904-5F8B70306924}" presName="spaceRect" presStyleCnt="0"/>
      <dgm:spPr/>
    </dgm:pt>
    <dgm:pt modelId="{260D23CD-DD04-41EB-8D0E-87406977DF72}" type="pres">
      <dgm:prSet presAssocID="{A883D2A5-2C3F-4D89-B904-5F8B70306924}" presName="textRect" presStyleLbl="revTx" presStyleIdx="9" presStyleCnt="11">
        <dgm:presLayoutVars>
          <dgm:chMax val="1"/>
          <dgm:chPref val="1"/>
        </dgm:presLayoutVars>
      </dgm:prSet>
      <dgm:spPr/>
    </dgm:pt>
    <dgm:pt modelId="{6DF148F5-5BAB-4D94-A13E-8EF4DC434A26}" type="pres">
      <dgm:prSet presAssocID="{7ABF5F18-13C4-4250-B32D-661514090188}" presName="sibTrans" presStyleCnt="0"/>
      <dgm:spPr/>
    </dgm:pt>
    <dgm:pt modelId="{1E436497-197F-41B4-997C-5FE4E9943B02}" type="pres">
      <dgm:prSet presAssocID="{9E740775-184F-4DDF-9C58-9C678B0A1075}" presName="compNode" presStyleCnt="0"/>
      <dgm:spPr/>
    </dgm:pt>
    <dgm:pt modelId="{460ECFC5-46A4-4A17-96B1-2EFB9B29CE58}" type="pres">
      <dgm:prSet presAssocID="{9E740775-184F-4DDF-9C58-9C678B0A1075}" presName="iconRect" presStyleLbl="node1" presStyleIdx="10" presStyleCnt="11"/>
      <dgm:spPr>
        <a:blipFill rotWithShape="1">
          <a:blip xmlns:r="http://schemas.openxmlformats.org/officeDocument/2006/relationships" r:embed="rId14">
            <a:extLst>
              <a:ext uri="{28A0092B-C50C-407E-A947-70E740481C1C}">
                <a14:useLocalDpi xmlns:a14="http://schemas.microsoft.com/office/drawing/2010/main" val="0"/>
              </a:ext>
            </a:extLst>
          </a:blip>
          <a:srcRect/>
          <a:stretch>
            <a:fillRect/>
          </a:stretch>
        </a:blipFill>
      </dgm:spPr>
    </dgm:pt>
    <dgm:pt modelId="{70B477C2-3011-462A-90ED-08E45E825628}" type="pres">
      <dgm:prSet presAssocID="{9E740775-184F-4DDF-9C58-9C678B0A1075}" presName="spaceRect" presStyleCnt="0"/>
      <dgm:spPr/>
    </dgm:pt>
    <dgm:pt modelId="{C255AFFD-0F48-48FD-ACE0-75BF35ED825A}" type="pres">
      <dgm:prSet presAssocID="{9E740775-184F-4DDF-9C58-9C678B0A1075}" presName="textRect" presStyleLbl="revTx" presStyleIdx="10" presStyleCnt="11">
        <dgm:presLayoutVars>
          <dgm:chMax val="1"/>
          <dgm:chPref val="1"/>
        </dgm:presLayoutVars>
      </dgm:prSet>
      <dgm:spPr/>
    </dgm:pt>
  </dgm:ptLst>
  <dgm:cxnLst>
    <dgm:cxn modelId="{30A0E400-31A6-4C82-90EF-7D91289A32D4}" srcId="{E1D23C0E-7789-422C-9AEB-96AF160D0A98}" destId="{83FE3BBA-2FD2-428A-BCBD-C56F827B5264}" srcOrd="0" destOrd="0" parTransId="{F52BFB75-206F-4DD6-8B53-02E3D3D801FB}" sibTransId="{C46CB3E3-6F3A-4952-963F-A45F4917D427}"/>
    <dgm:cxn modelId="{72C8E408-22BB-4CFC-BBB5-7A01ED1E31F0}" type="presOf" srcId="{D696866B-2AF5-49BE-9B84-396516E87AA7}" destId="{4537FDA6-6FA4-4F32-B021-D5A052115024}" srcOrd="0" destOrd="0" presId="urn:microsoft.com/office/officeart/2018/2/layout/IconLabelList"/>
    <dgm:cxn modelId="{B0FF4112-608F-49A9-8B5F-6F876ED8DD81}" srcId="{E1D23C0E-7789-422C-9AEB-96AF160D0A98}" destId="{9E740775-184F-4DDF-9C58-9C678B0A1075}" srcOrd="10" destOrd="0" parTransId="{41F0112E-070D-4B53-AE4E-C9D35E946473}" sibTransId="{FE8CDC4B-2B93-468E-AC5C-5FF3B4516A98}"/>
    <dgm:cxn modelId="{1202C316-AF9C-44F6-89C6-70F2424BB082}" type="presOf" srcId="{83FE3BBA-2FD2-428A-BCBD-C56F827B5264}" destId="{2681B836-C2C5-40E4-B260-09ED23B89A04}" srcOrd="0" destOrd="0" presId="urn:microsoft.com/office/officeart/2018/2/layout/IconLabelList"/>
    <dgm:cxn modelId="{4CE5D423-BDED-495B-9985-A49D844DA43C}" type="presOf" srcId="{862F9554-21A6-44C3-9D0E-432597324E6A}" destId="{75EE66FA-A80C-4737-8044-9CEDB414E22A}" srcOrd="0" destOrd="0" presId="urn:microsoft.com/office/officeart/2018/2/layout/IconLabelList"/>
    <dgm:cxn modelId="{36685B25-4C97-465C-A018-CE4A11E2E67F}" srcId="{E1D23C0E-7789-422C-9AEB-96AF160D0A98}" destId="{84FE8D92-7174-4A21-BE10-40C5EBBF5C50}" srcOrd="8" destOrd="0" parTransId="{92B57FB6-25B8-4A98-A4FA-1A37EFEF3B2B}" sibTransId="{3023897C-B32B-49A8-9884-D6A2EC338BB9}"/>
    <dgm:cxn modelId="{E5598726-8F9E-4DE9-AB3A-1646CC968FFD}" type="presOf" srcId="{393254B1-D629-44C0-9070-89747C91FB8B}" destId="{FAFF3D26-E7B6-4788-A4AC-EDD8B10921EA}" srcOrd="0" destOrd="0" presId="urn:microsoft.com/office/officeart/2018/2/layout/IconLabelList"/>
    <dgm:cxn modelId="{6AD84C38-BDFB-4D72-B16A-33F10EBC7026}" type="presOf" srcId="{F533CE5D-3183-4AA5-8A46-3033D48A93A5}" destId="{F095806F-AEC9-46C6-AF24-3C6FB79FC4A5}" srcOrd="0" destOrd="0" presId="urn:microsoft.com/office/officeart/2018/2/layout/IconLabelList"/>
    <dgm:cxn modelId="{A3213E3D-AE0B-4321-AAA9-BDABCF4295CA}" type="presOf" srcId="{2BAB4EEC-B8FF-4BD6-B111-4F9DFA22F71B}" destId="{E94C7679-A91A-4D32-9F03-EAACAAA5B665}" srcOrd="0" destOrd="0" presId="urn:microsoft.com/office/officeart/2018/2/layout/IconLabelList"/>
    <dgm:cxn modelId="{0343DF6A-9719-4CD9-9031-CD0452DB45C1}" srcId="{E1D23C0E-7789-422C-9AEB-96AF160D0A98}" destId="{A883D2A5-2C3F-4D89-B904-5F8B70306924}" srcOrd="9" destOrd="0" parTransId="{1DC25864-8081-428C-B7C9-23D609F2CDFB}" sibTransId="{7ABF5F18-13C4-4250-B32D-661514090188}"/>
    <dgm:cxn modelId="{B345CA6D-4012-40B1-9E85-011B16A19C58}" type="presOf" srcId="{A883D2A5-2C3F-4D89-B904-5F8B70306924}" destId="{260D23CD-DD04-41EB-8D0E-87406977DF72}" srcOrd="0" destOrd="0" presId="urn:microsoft.com/office/officeart/2018/2/layout/IconLabelList"/>
    <dgm:cxn modelId="{EB944383-0D26-4FC9-A4DC-F439F988FF78}" srcId="{E1D23C0E-7789-422C-9AEB-96AF160D0A98}" destId="{D696866B-2AF5-49BE-9B84-396516E87AA7}" srcOrd="7" destOrd="0" parTransId="{BBCD7F2F-82B0-42C7-946A-84CC13766054}" sibTransId="{AEA65606-5E00-49CE-A95D-59732A26F3F9}"/>
    <dgm:cxn modelId="{6D133784-C8D1-4D65-95AA-97CA3A478FF3}" srcId="{E1D23C0E-7789-422C-9AEB-96AF160D0A98}" destId="{2BAB4EEC-B8FF-4BD6-B111-4F9DFA22F71B}" srcOrd="6" destOrd="0" parTransId="{5096C0E9-71F0-4C58-B48F-BEC4E7600411}" sibTransId="{89F38AE9-3643-4F60-A9D4-1CE30CAAC631}"/>
    <dgm:cxn modelId="{FE92B188-C76F-4156-A585-A9FBA08E0C71}" srcId="{E1D23C0E-7789-422C-9AEB-96AF160D0A98}" destId="{F533CE5D-3183-4AA5-8A46-3033D48A93A5}" srcOrd="2" destOrd="0" parTransId="{81069B5C-4BC8-43E6-B285-B77066D9740D}" sibTransId="{4B8FD505-D60A-4BD2-9E91-102ACFB3ECD9}"/>
    <dgm:cxn modelId="{223B068A-3561-4104-B7A9-BFA2A43453A2}" srcId="{E1D23C0E-7789-422C-9AEB-96AF160D0A98}" destId="{862F9554-21A6-44C3-9D0E-432597324E6A}" srcOrd="1" destOrd="0" parTransId="{6E55F339-542E-4DA0-8144-1D3502D6D4C5}" sibTransId="{78C8001C-157E-4683-B9F1-2904F0BBA698}"/>
    <dgm:cxn modelId="{58AF3CA8-CC37-4B48-919E-8D41867724C9}" srcId="{E1D23C0E-7789-422C-9AEB-96AF160D0A98}" destId="{A226D75E-D443-47F9-8A96-EAF44D7692B3}" srcOrd="5" destOrd="0" parTransId="{F80F8028-441A-4FFD-978A-4C7F589DD08E}" sibTransId="{FD399B0C-32B3-435F-A194-C161B52D2A0C}"/>
    <dgm:cxn modelId="{6C8272A8-4168-4C4C-A863-0025695784E2}" type="presOf" srcId="{9E740775-184F-4DDF-9C58-9C678B0A1075}" destId="{C255AFFD-0F48-48FD-ACE0-75BF35ED825A}" srcOrd="0" destOrd="0" presId="urn:microsoft.com/office/officeart/2018/2/layout/IconLabelList"/>
    <dgm:cxn modelId="{1EF44CB3-253A-4716-8785-2F5C9965F57C}" type="presOf" srcId="{A226D75E-D443-47F9-8A96-EAF44D7692B3}" destId="{BF27C47F-E93B-4669-A6F5-42E0E44BF175}" srcOrd="0" destOrd="0" presId="urn:microsoft.com/office/officeart/2018/2/layout/IconLabelList"/>
    <dgm:cxn modelId="{1DFD10C1-18E7-4640-B886-2B489296610C}" type="presOf" srcId="{E1D23C0E-7789-422C-9AEB-96AF160D0A98}" destId="{FE783182-E483-4BF5-8BAB-51FE1A240FDA}" srcOrd="0" destOrd="0" presId="urn:microsoft.com/office/officeart/2018/2/layout/IconLabelList"/>
    <dgm:cxn modelId="{2447D1C7-9F51-46A0-A510-88C1B2A7B65D}" type="presOf" srcId="{3ECA861E-6DEF-467C-A4D8-B5280093972C}" destId="{1DED9ACF-9338-4EE1-BA04-0EFD32C3AA7F}" srcOrd="0" destOrd="0" presId="urn:microsoft.com/office/officeart/2018/2/layout/IconLabelList"/>
    <dgm:cxn modelId="{632F05D8-0EE6-4985-9ED3-73008242F47E}" type="presOf" srcId="{84FE8D92-7174-4A21-BE10-40C5EBBF5C50}" destId="{1C2B5104-B736-498D-8761-7777CE27C2C6}" srcOrd="0" destOrd="0" presId="urn:microsoft.com/office/officeart/2018/2/layout/IconLabelList"/>
    <dgm:cxn modelId="{7B6E86E7-3EE5-45D3-A507-9E98555FF6AD}" srcId="{E1D23C0E-7789-422C-9AEB-96AF160D0A98}" destId="{393254B1-D629-44C0-9070-89747C91FB8B}" srcOrd="3" destOrd="0" parTransId="{8457F279-A615-4F43-8ABB-6F47FA287019}" sibTransId="{1AEADFBC-0EB9-49B1-8D94-B529DADAB114}"/>
    <dgm:cxn modelId="{C715B6F6-0073-4669-86DA-504FD7ADA02E}" srcId="{E1D23C0E-7789-422C-9AEB-96AF160D0A98}" destId="{3ECA861E-6DEF-467C-A4D8-B5280093972C}" srcOrd="4" destOrd="0" parTransId="{21730203-1F5A-4CE2-AE10-64CC87666296}" sibTransId="{021D4E12-E8D6-4A57-A766-2B5B82BE63BB}"/>
    <dgm:cxn modelId="{04AF3F65-6C17-46A9-A648-F490A8531563}" type="presParOf" srcId="{FE783182-E483-4BF5-8BAB-51FE1A240FDA}" destId="{4D559019-F503-44B0-8415-59AF3CA5D718}" srcOrd="0" destOrd="0" presId="urn:microsoft.com/office/officeart/2018/2/layout/IconLabelList"/>
    <dgm:cxn modelId="{41F441A2-C7D4-491A-8AAC-65AC32668FC2}" type="presParOf" srcId="{4D559019-F503-44B0-8415-59AF3CA5D718}" destId="{AE5EB674-B6ED-42FF-BC09-B624FAF75CE0}" srcOrd="0" destOrd="0" presId="urn:microsoft.com/office/officeart/2018/2/layout/IconLabelList"/>
    <dgm:cxn modelId="{1BA72955-604C-46D7-AD64-9357247E22A8}" type="presParOf" srcId="{4D559019-F503-44B0-8415-59AF3CA5D718}" destId="{CEF6BF1D-1E7F-4893-8C03-C629398DAE08}" srcOrd="1" destOrd="0" presId="urn:microsoft.com/office/officeart/2018/2/layout/IconLabelList"/>
    <dgm:cxn modelId="{3CE06F62-5ED4-4D68-ADA0-9B334E7717A4}" type="presParOf" srcId="{4D559019-F503-44B0-8415-59AF3CA5D718}" destId="{2681B836-C2C5-40E4-B260-09ED23B89A04}" srcOrd="2" destOrd="0" presId="urn:microsoft.com/office/officeart/2018/2/layout/IconLabelList"/>
    <dgm:cxn modelId="{47C73208-06C6-42C8-BE4A-FD3DE18EF4EB}" type="presParOf" srcId="{FE783182-E483-4BF5-8BAB-51FE1A240FDA}" destId="{771E0A6D-B582-49DB-BAEE-D28177B2EFF6}" srcOrd="1" destOrd="0" presId="urn:microsoft.com/office/officeart/2018/2/layout/IconLabelList"/>
    <dgm:cxn modelId="{C543AFFE-5F02-447F-BCDD-CA0C1A289E01}" type="presParOf" srcId="{FE783182-E483-4BF5-8BAB-51FE1A240FDA}" destId="{CBB74121-31E7-4EA0-81C2-2D6B11F797FE}" srcOrd="2" destOrd="0" presId="urn:microsoft.com/office/officeart/2018/2/layout/IconLabelList"/>
    <dgm:cxn modelId="{259BAE3D-9472-4DDE-BA9F-9A3549734502}" type="presParOf" srcId="{CBB74121-31E7-4EA0-81C2-2D6B11F797FE}" destId="{6EF72CCF-3D03-4399-A0C5-EB0ADC0DBA0D}" srcOrd="0" destOrd="0" presId="urn:microsoft.com/office/officeart/2018/2/layout/IconLabelList"/>
    <dgm:cxn modelId="{128557A8-3F49-4F4A-B87A-8E1358D41942}" type="presParOf" srcId="{CBB74121-31E7-4EA0-81C2-2D6B11F797FE}" destId="{F9B4DF87-6E51-4BF9-90B6-B8E9B98E51B0}" srcOrd="1" destOrd="0" presId="urn:microsoft.com/office/officeart/2018/2/layout/IconLabelList"/>
    <dgm:cxn modelId="{9E4ABEE8-8E60-4039-9408-408B5BAB2901}" type="presParOf" srcId="{CBB74121-31E7-4EA0-81C2-2D6B11F797FE}" destId="{75EE66FA-A80C-4737-8044-9CEDB414E22A}" srcOrd="2" destOrd="0" presId="urn:microsoft.com/office/officeart/2018/2/layout/IconLabelList"/>
    <dgm:cxn modelId="{5B15A73A-170E-46E0-870C-DE319098E34E}" type="presParOf" srcId="{FE783182-E483-4BF5-8BAB-51FE1A240FDA}" destId="{E19CD4FA-64F9-4DDA-BA7E-41D4D3361C70}" srcOrd="3" destOrd="0" presId="urn:microsoft.com/office/officeart/2018/2/layout/IconLabelList"/>
    <dgm:cxn modelId="{BE1AAFCA-92A0-4E27-A0A3-21234FDE923A}" type="presParOf" srcId="{FE783182-E483-4BF5-8BAB-51FE1A240FDA}" destId="{4EB8B52E-D666-425D-8183-F8C7F17EB8AD}" srcOrd="4" destOrd="0" presId="urn:microsoft.com/office/officeart/2018/2/layout/IconLabelList"/>
    <dgm:cxn modelId="{AD3B69FB-5F97-462A-AB72-A67234CE0676}" type="presParOf" srcId="{4EB8B52E-D666-425D-8183-F8C7F17EB8AD}" destId="{8839CC5C-F5AF-4F20-A15E-BD1F69113458}" srcOrd="0" destOrd="0" presId="urn:microsoft.com/office/officeart/2018/2/layout/IconLabelList"/>
    <dgm:cxn modelId="{DAA4A469-EC0D-438B-BE28-C3D9E946A8EA}" type="presParOf" srcId="{4EB8B52E-D666-425D-8183-F8C7F17EB8AD}" destId="{E997FF8D-FA1F-4C10-A353-AACBE2C24660}" srcOrd="1" destOrd="0" presId="urn:microsoft.com/office/officeart/2018/2/layout/IconLabelList"/>
    <dgm:cxn modelId="{BF716E52-A219-4555-BA79-CD17C429EA48}" type="presParOf" srcId="{4EB8B52E-D666-425D-8183-F8C7F17EB8AD}" destId="{F095806F-AEC9-46C6-AF24-3C6FB79FC4A5}" srcOrd="2" destOrd="0" presId="urn:microsoft.com/office/officeart/2018/2/layout/IconLabelList"/>
    <dgm:cxn modelId="{B83E8B69-B5EF-4443-900C-3B5E5282648A}" type="presParOf" srcId="{FE783182-E483-4BF5-8BAB-51FE1A240FDA}" destId="{F64662B8-A25A-4B7F-B2D8-2AA3F85F2D23}" srcOrd="5" destOrd="0" presId="urn:microsoft.com/office/officeart/2018/2/layout/IconLabelList"/>
    <dgm:cxn modelId="{35520150-9773-416B-B297-34341F6C42ED}" type="presParOf" srcId="{FE783182-E483-4BF5-8BAB-51FE1A240FDA}" destId="{5A455918-F2A2-46DD-B9F9-AC6ACBFD79F5}" srcOrd="6" destOrd="0" presId="urn:microsoft.com/office/officeart/2018/2/layout/IconLabelList"/>
    <dgm:cxn modelId="{98497019-95B0-467B-8ACC-67B272C0CB0C}" type="presParOf" srcId="{5A455918-F2A2-46DD-B9F9-AC6ACBFD79F5}" destId="{E64EA74F-B008-4B08-83A8-EF3B046FF4EA}" srcOrd="0" destOrd="0" presId="urn:microsoft.com/office/officeart/2018/2/layout/IconLabelList"/>
    <dgm:cxn modelId="{5AFA085B-D900-4803-A95E-9F7C14C28B7C}" type="presParOf" srcId="{5A455918-F2A2-46DD-B9F9-AC6ACBFD79F5}" destId="{9780EA56-4FE4-4456-8310-5F22D61A38D0}" srcOrd="1" destOrd="0" presId="urn:microsoft.com/office/officeart/2018/2/layout/IconLabelList"/>
    <dgm:cxn modelId="{8F8B214F-9BFA-4D4C-A233-F6C65D990CF6}" type="presParOf" srcId="{5A455918-F2A2-46DD-B9F9-AC6ACBFD79F5}" destId="{FAFF3D26-E7B6-4788-A4AC-EDD8B10921EA}" srcOrd="2" destOrd="0" presId="urn:microsoft.com/office/officeart/2018/2/layout/IconLabelList"/>
    <dgm:cxn modelId="{82E0DDBE-D72C-4F98-92CD-3CC44B40BB14}" type="presParOf" srcId="{FE783182-E483-4BF5-8BAB-51FE1A240FDA}" destId="{374C8F20-5F90-48AD-984A-AD01B1DCB0BB}" srcOrd="7" destOrd="0" presId="urn:microsoft.com/office/officeart/2018/2/layout/IconLabelList"/>
    <dgm:cxn modelId="{AC279C5A-4BF1-4402-B2FC-BC875C555036}" type="presParOf" srcId="{FE783182-E483-4BF5-8BAB-51FE1A240FDA}" destId="{0DDF6E92-0041-4B21-9DED-A80B8433BD9A}" srcOrd="8" destOrd="0" presId="urn:microsoft.com/office/officeart/2018/2/layout/IconLabelList"/>
    <dgm:cxn modelId="{BC0418D3-CF17-44F1-9F59-B48663FC4C01}" type="presParOf" srcId="{0DDF6E92-0041-4B21-9DED-A80B8433BD9A}" destId="{6A9BDFD4-9D2B-442A-B9FF-7707E0A5CEFC}" srcOrd="0" destOrd="0" presId="urn:microsoft.com/office/officeart/2018/2/layout/IconLabelList"/>
    <dgm:cxn modelId="{A2764958-A9D7-4063-AF68-A76ED71AE10E}" type="presParOf" srcId="{0DDF6E92-0041-4B21-9DED-A80B8433BD9A}" destId="{7A8A079C-B470-4EE9-B03D-3AD2C3547E89}" srcOrd="1" destOrd="0" presId="urn:microsoft.com/office/officeart/2018/2/layout/IconLabelList"/>
    <dgm:cxn modelId="{B8CA6C81-EB02-43DF-809D-CCBDBFB124D0}" type="presParOf" srcId="{0DDF6E92-0041-4B21-9DED-A80B8433BD9A}" destId="{1DED9ACF-9338-4EE1-BA04-0EFD32C3AA7F}" srcOrd="2" destOrd="0" presId="urn:microsoft.com/office/officeart/2018/2/layout/IconLabelList"/>
    <dgm:cxn modelId="{BE74030F-BB71-4672-B3B9-9BE3068415DA}" type="presParOf" srcId="{FE783182-E483-4BF5-8BAB-51FE1A240FDA}" destId="{2A90BB81-FFC6-40ED-BCA0-E3251542E33D}" srcOrd="9" destOrd="0" presId="urn:microsoft.com/office/officeart/2018/2/layout/IconLabelList"/>
    <dgm:cxn modelId="{984EE110-FAA9-4DDE-AE95-07E84ADE308B}" type="presParOf" srcId="{FE783182-E483-4BF5-8BAB-51FE1A240FDA}" destId="{622A4BB6-D5A9-4A46-B267-8696B5C115ED}" srcOrd="10" destOrd="0" presId="urn:microsoft.com/office/officeart/2018/2/layout/IconLabelList"/>
    <dgm:cxn modelId="{38A5F17E-7330-43AB-A192-0E66A8257F6F}" type="presParOf" srcId="{622A4BB6-D5A9-4A46-B267-8696B5C115ED}" destId="{93AEE532-0865-45A1-A358-7BAC5193088A}" srcOrd="0" destOrd="0" presId="urn:microsoft.com/office/officeart/2018/2/layout/IconLabelList"/>
    <dgm:cxn modelId="{DEBD6951-E65C-4761-A115-681C73DA84AB}" type="presParOf" srcId="{622A4BB6-D5A9-4A46-B267-8696B5C115ED}" destId="{F63DA872-DE1D-42D6-8F77-17C15F94AB3D}" srcOrd="1" destOrd="0" presId="urn:microsoft.com/office/officeart/2018/2/layout/IconLabelList"/>
    <dgm:cxn modelId="{BCC13A60-33F4-40A5-9C46-1C4219F409E4}" type="presParOf" srcId="{622A4BB6-D5A9-4A46-B267-8696B5C115ED}" destId="{BF27C47F-E93B-4669-A6F5-42E0E44BF175}" srcOrd="2" destOrd="0" presId="urn:microsoft.com/office/officeart/2018/2/layout/IconLabelList"/>
    <dgm:cxn modelId="{DA175DF9-2CAE-4110-B2E7-CE22058820E3}" type="presParOf" srcId="{FE783182-E483-4BF5-8BAB-51FE1A240FDA}" destId="{43EE2E00-CBE0-402F-844D-C63F369431E3}" srcOrd="11" destOrd="0" presId="urn:microsoft.com/office/officeart/2018/2/layout/IconLabelList"/>
    <dgm:cxn modelId="{71637124-2FB8-4124-92D0-10ED07DFB9EB}" type="presParOf" srcId="{FE783182-E483-4BF5-8BAB-51FE1A240FDA}" destId="{3B60AB4A-E295-406A-B9FC-872CA67A5736}" srcOrd="12" destOrd="0" presId="urn:microsoft.com/office/officeart/2018/2/layout/IconLabelList"/>
    <dgm:cxn modelId="{F17E7439-F802-4EF9-9685-577CA7B848FD}" type="presParOf" srcId="{3B60AB4A-E295-406A-B9FC-872CA67A5736}" destId="{4C615DC5-00B9-4F23-9414-16C669C53835}" srcOrd="0" destOrd="0" presId="urn:microsoft.com/office/officeart/2018/2/layout/IconLabelList"/>
    <dgm:cxn modelId="{19AE7A13-2344-487D-BFCE-CA4D88796D67}" type="presParOf" srcId="{3B60AB4A-E295-406A-B9FC-872CA67A5736}" destId="{9434A6A3-D17F-4AD5-9E8A-51B81C974BD7}" srcOrd="1" destOrd="0" presId="urn:microsoft.com/office/officeart/2018/2/layout/IconLabelList"/>
    <dgm:cxn modelId="{6E67C321-337C-484E-A9D1-D18C307DF65A}" type="presParOf" srcId="{3B60AB4A-E295-406A-B9FC-872CA67A5736}" destId="{E94C7679-A91A-4D32-9F03-EAACAAA5B665}" srcOrd="2" destOrd="0" presId="urn:microsoft.com/office/officeart/2018/2/layout/IconLabelList"/>
    <dgm:cxn modelId="{053FE4B6-7245-409D-A647-C485AD2B8BF3}" type="presParOf" srcId="{FE783182-E483-4BF5-8BAB-51FE1A240FDA}" destId="{75F62DFC-D6A8-431B-93DD-A9EA7C979C73}" srcOrd="13" destOrd="0" presId="urn:microsoft.com/office/officeart/2018/2/layout/IconLabelList"/>
    <dgm:cxn modelId="{6D82D39D-21E0-435A-BBCD-C7C0730FC1F4}" type="presParOf" srcId="{FE783182-E483-4BF5-8BAB-51FE1A240FDA}" destId="{896C441E-9FA0-4B57-BD13-D34150E75B44}" srcOrd="14" destOrd="0" presId="urn:microsoft.com/office/officeart/2018/2/layout/IconLabelList"/>
    <dgm:cxn modelId="{D2922E9E-083D-48CB-B9B0-9D744BE17459}" type="presParOf" srcId="{896C441E-9FA0-4B57-BD13-D34150E75B44}" destId="{DB9CA055-1A82-4EF2-ACD9-DFF64A7BA801}" srcOrd="0" destOrd="0" presId="urn:microsoft.com/office/officeart/2018/2/layout/IconLabelList"/>
    <dgm:cxn modelId="{13AB441D-C0D6-4962-8F67-F736BB187381}" type="presParOf" srcId="{896C441E-9FA0-4B57-BD13-D34150E75B44}" destId="{5D24599D-5FDE-44EF-97C1-5AA65CAA1831}" srcOrd="1" destOrd="0" presId="urn:microsoft.com/office/officeart/2018/2/layout/IconLabelList"/>
    <dgm:cxn modelId="{7EB186A5-9A8E-4FCE-99B8-7CEE64EF21CB}" type="presParOf" srcId="{896C441E-9FA0-4B57-BD13-D34150E75B44}" destId="{4537FDA6-6FA4-4F32-B021-D5A052115024}" srcOrd="2" destOrd="0" presId="urn:microsoft.com/office/officeart/2018/2/layout/IconLabelList"/>
    <dgm:cxn modelId="{5684077F-CFF1-4D1C-9EE9-0DAA6C3EC1A0}" type="presParOf" srcId="{FE783182-E483-4BF5-8BAB-51FE1A240FDA}" destId="{7463AB9F-9B0A-4D60-8DDC-FAF6E63008B0}" srcOrd="15" destOrd="0" presId="urn:microsoft.com/office/officeart/2018/2/layout/IconLabelList"/>
    <dgm:cxn modelId="{503704CF-52A9-4687-9E2D-9ECD0935858A}" type="presParOf" srcId="{FE783182-E483-4BF5-8BAB-51FE1A240FDA}" destId="{F6DD513B-2889-498F-B15F-057D6A7BCA23}" srcOrd="16" destOrd="0" presId="urn:microsoft.com/office/officeart/2018/2/layout/IconLabelList"/>
    <dgm:cxn modelId="{A96B6E25-0174-47D3-92AE-2DFF1CF1DD0B}" type="presParOf" srcId="{F6DD513B-2889-498F-B15F-057D6A7BCA23}" destId="{8F4529CC-D69A-472A-8E55-E334E6FB6A11}" srcOrd="0" destOrd="0" presId="urn:microsoft.com/office/officeart/2018/2/layout/IconLabelList"/>
    <dgm:cxn modelId="{BAC5C16F-7FD2-42D7-B28D-7DF1206566A5}" type="presParOf" srcId="{F6DD513B-2889-498F-B15F-057D6A7BCA23}" destId="{A58B1BD1-9899-474A-AF26-ECB7BD52652A}" srcOrd="1" destOrd="0" presId="urn:microsoft.com/office/officeart/2018/2/layout/IconLabelList"/>
    <dgm:cxn modelId="{9392FB58-7622-47B4-ACF8-C99DCBA36A73}" type="presParOf" srcId="{F6DD513B-2889-498F-B15F-057D6A7BCA23}" destId="{1C2B5104-B736-498D-8761-7777CE27C2C6}" srcOrd="2" destOrd="0" presId="urn:microsoft.com/office/officeart/2018/2/layout/IconLabelList"/>
    <dgm:cxn modelId="{0A400D05-AFD4-498B-BBDD-236C6CFA9596}" type="presParOf" srcId="{FE783182-E483-4BF5-8BAB-51FE1A240FDA}" destId="{5CD2BF32-386D-4820-9996-23987E606922}" srcOrd="17" destOrd="0" presId="urn:microsoft.com/office/officeart/2018/2/layout/IconLabelList"/>
    <dgm:cxn modelId="{EE752873-094C-488A-B59F-B72DE5509F72}" type="presParOf" srcId="{FE783182-E483-4BF5-8BAB-51FE1A240FDA}" destId="{B61DDFB5-E643-4A6E-9349-7571C4D9F1A4}" srcOrd="18" destOrd="0" presId="urn:microsoft.com/office/officeart/2018/2/layout/IconLabelList"/>
    <dgm:cxn modelId="{B6A0C735-253E-4411-A65E-C9E3AA6A7BBA}" type="presParOf" srcId="{B61DDFB5-E643-4A6E-9349-7571C4D9F1A4}" destId="{00D41E43-A1BD-4D33-AD62-0FE797E2A18E}" srcOrd="0" destOrd="0" presId="urn:microsoft.com/office/officeart/2018/2/layout/IconLabelList"/>
    <dgm:cxn modelId="{1292084B-6B53-4E9F-AB1C-43291B93B9BC}" type="presParOf" srcId="{B61DDFB5-E643-4A6E-9349-7571C4D9F1A4}" destId="{EA8FCE4E-4395-40DF-B158-B658AB699B78}" srcOrd="1" destOrd="0" presId="urn:microsoft.com/office/officeart/2018/2/layout/IconLabelList"/>
    <dgm:cxn modelId="{5A991E36-3C28-47BD-A604-97E5439CAF45}" type="presParOf" srcId="{B61DDFB5-E643-4A6E-9349-7571C4D9F1A4}" destId="{260D23CD-DD04-41EB-8D0E-87406977DF72}" srcOrd="2" destOrd="0" presId="urn:microsoft.com/office/officeart/2018/2/layout/IconLabelList"/>
    <dgm:cxn modelId="{30A6DC46-9E81-41BA-AF69-1B083D2FAE74}" type="presParOf" srcId="{FE783182-E483-4BF5-8BAB-51FE1A240FDA}" destId="{6DF148F5-5BAB-4D94-A13E-8EF4DC434A26}" srcOrd="19" destOrd="0" presId="urn:microsoft.com/office/officeart/2018/2/layout/IconLabelList"/>
    <dgm:cxn modelId="{402C190D-41E9-40E0-A0D1-B9831355A540}" type="presParOf" srcId="{FE783182-E483-4BF5-8BAB-51FE1A240FDA}" destId="{1E436497-197F-41B4-997C-5FE4E9943B02}" srcOrd="20" destOrd="0" presId="urn:microsoft.com/office/officeart/2018/2/layout/IconLabelList"/>
    <dgm:cxn modelId="{BC0F5011-14F9-43D5-ACE5-D9530550A712}" type="presParOf" srcId="{1E436497-197F-41B4-997C-5FE4E9943B02}" destId="{460ECFC5-46A4-4A17-96B1-2EFB9B29CE58}" srcOrd="0" destOrd="0" presId="urn:microsoft.com/office/officeart/2018/2/layout/IconLabelList"/>
    <dgm:cxn modelId="{249B3033-054A-42E6-BF44-A8DECB933656}" type="presParOf" srcId="{1E436497-197F-41B4-997C-5FE4E9943B02}" destId="{70B477C2-3011-462A-90ED-08E45E825628}" srcOrd="1" destOrd="0" presId="urn:microsoft.com/office/officeart/2018/2/layout/IconLabelList"/>
    <dgm:cxn modelId="{03FE2091-51E8-4258-A031-38B5599B6D7A}" type="presParOf" srcId="{1E436497-197F-41B4-997C-5FE4E9943B02}" destId="{C255AFFD-0F48-48FD-ACE0-75BF35ED825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7C07B-9E0A-4270-8814-453E60B56FA1}"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1D47E6-F4D9-4DA5-AA32-11F88ABE5FEF}">
      <dgm:prSet custT="1"/>
      <dgm:spPr/>
      <dgm:t>
        <a:bodyPr/>
        <a:lstStyle/>
        <a:p>
          <a:r>
            <a:rPr lang="en-GB" sz="1600" dirty="0"/>
            <a:t>The change in the path of a river can cause severe environmental and ecological effects</a:t>
          </a:r>
          <a:endParaRPr lang="en-US" sz="1600" dirty="0"/>
        </a:p>
      </dgm:t>
    </dgm:pt>
    <dgm:pt modelId="{E201FBD3-DD6C-48D2-AB09-80EDBFD0F742}" type="parTrans" cxnId="{35C0B3E2-E473-4E89-BFC6-8F2D3518EAD4}">
      <dgm:prSet/>
      <dgm:spPr/>
      <dgm:t>
        <a:bodyPr/>
        <a:lstStyle/>
        <a:p>
          <a:endParaRPr lang="en-US"/>
        </a:p>
      </dgm:t>
    </dgm:pt>
    <dgm:pt modelId="{3664AB5F-D88A-4DB6-81E8-1859A696F4A9}" type="sibTrans" cxnId="{35C0B3E2-E473-4E89-BFC6-8F2D3518EAD4}">
      <dgm:prSet/>
      <dgm:spPr/>
      <dgm:t>
        <a:bodyPr/>
        <a:lstStyle/>
        <a:p>
          <a:endParaRPr lang="en-US"/>
        </a:p>
      </dgm:t>
    </dgm:pt>
    <dgm:pt modelId="{E5BDD6AF-61B2-4F24-AE4A-1FA5C9745D50}">
      <dgm:prSet custT="1"/>
      <dgm:spPr/>
      <dgm:t>
        <a:bodyPr/>
        <a:lstStyle/>
        <a:p>
          <a:r>
            <a:rPr lang="en-GB" sz="1600" dirty="0"/>
            <a:t>Traditional methods of monitoring river paths are time-consuming and require a significant number of human resources.</a:t>
          </a:r>
          <a:endParaRPr lang="en-US" sz="1600" dirty="0"/>
        </a:p>
      </dgm:t>
    </dgm:pt>
    <dgm:pt modelId="{7ADC83FA-0418-4E4A-AB02-7E2C3CBA22DA}" type="parTrans" cxnId="{4F44350D-865C-477D-A494-144AD1E4ED75}">
      <dgm:prSet/>
      <dgm:spPr/>
      <dgm:t>
        <a:bodyPr/>
        <a:lstStyle/>
        <a:p>
          <a:endParaRPr lang="en-US"/>
        </a:p>
      </dgm:t>
    </dgm:pt>
    <dgm:pt modelId="{7B91BEFC-4FB2-43DE-99BE-928A28C97EF5}" type="sibTrans" cxnId="{4F44350D-865C-477D-A494-144AD1E4ED75}">
      <dgm:prSet/>
      <dgm:spPr/>
      <dgm:t>
        <a:bodyPr/>
        <a:lstStyle/>
        <a:p>
          <a:endParaRPr lang="en-US"/>
        </a:p>
      </dgm:t>
    </dgm:pt>
    <dgm:pt modelId="{510DDF41-0EBE-4695-8DD5-C11052A71FC7}">
      <dgm:prSet custT="1"/>
      <dgm:spPr/>
      <dgm:t>
        <a:bodyPr/>
        <a:lstStyle/>
        <a:p>
          <a:r>
            <a:rPr lang="en-GB" sz="1600" dirty="0"/>
            <a:t>Computer vision techniques can be used to automate this process and provide accurate and timely information.</a:t>
          </a:r>
          <a:endParaRPr lang="en-US" sz="1600" dirty="0"/>
        </a:p>
      </dgm:t>
    </dgm:pt>
    <dgm:pt modelId="{F2286AB1-42F3-4235-990D-BD417EFD7A8F}" type="parTrans" cxnId="{5B583390-AF93-49B5-BFA5-5B63CAC90436}">
      <dgm:prSet/>
      <dgm:spPr/>
      <dgm:t>
        <a:bodyPr/>
        <a:lstStyle/>
        <a:p>
          <a:endParaRPr lang="en-US"/>
        </a:p>
      </dgm:t>
    </dgm:pt>
    <dgm:pt modelId="{6119DCFB-EE5C-4A34-9990-38946D181FF2}" type="sibTrans" cxnId="{5B583390-AF93-49B5-BFA5-5B63CAC90436}">
      <dgm:prSet/>
      <dgm:spPr/>
      <dgm:t>
        <a:bodyPr/>
        <a:lstStyle/>
        <a:p>
          <a:endParaRPr lang="en-US"/>
        </a:p>
      </dgm:t>
    </dgm:pt>
    <dgm:pt modelId="{542317A7-E931-4202-B4BD-ED7CCFDEB4F4}" type="pres">
      <dgm:prSet presAssocID="{5707C07B-9E0A-4270-8814-453E60B56FA1}" presName="root" presStyleCnt="0">
        <dgm:presLayoutVars>
          <dgm:dir/>
          <dgm:resizeHandles val="exact"/>
        </dgm:presLayoutVars>
      </dgm:prSet>
      <dgm:spPr/>
    </dgm:pt>
    <dgm:pt modelId="{0DB8532B-B79E-47F5-89A6-38123417D586}" type="pres">
      <dgm:prSet presAssocID="{E11D47E6-F4D9-4DA5-AA32-11F88ABE5FEF}" presName="compNode" presStyleCnt="0"/>
      <dgm:spPr/>
    </dgm:pt>
    <dgm:pt modelId="{11723712-5EA0-46EE-9D82-0A19E29D39CC}" type="pres">
      <dgm:prSet presAssocID="{E11D47E6-F4D9-4DA5-AA32-11F88ABE5FEF}" presName="bgRect" presStyleLbl="bgShp" presStyleIdx="0" presStyleCnt="3"/>
      <dgm:spPr/>
    </dgm:pt>
    <dgm:pt modelId="{78DEB775-A8E9-4F7E-9025-813C25E1150F}" type="pres">
      <dgm:prSet presAssocID="{E11D47E6-F4D9-4DA5-AA32-11F88ABE5F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B7EA24CB-5429-4AEB-B693-29A08E1D47D4}" type="pres">
      <dgm:prSet presAssocID="{E11D47E6-F4D9-4DA5-AA32-11F88ABE5FEF}" presName="spaceRect" presStyleCnt="0"/>
      <dgm:spPr/>
    </dgm:pt>
    <dgm:pt modelId="{02CB4074-AD05-47E8-A890-446C99763D4B}" type="pres">
      <dgm:prSet presAssocID="{E11D47E6-F4D9-4DA5-AA32-11F88ABE5FEF}" presName="parTx" presStyleLbl="revTx" presStyleIdx="0" presStyleCnt="3">
        <dgm:presLayoutVars>
          <dgm:chMax val="0"/>
          <dgm:chPref val="0"/>
        </dgm:presLayoutVars>
      </dgm:prSet>
      <dgm:spPr/>
    </dgm:pt>
    <dgm:pt modelId="{F78AA831-E896-4CB3-9E2B-92133BB4ECCF}" type="pres">
      <dgm:prSet presAssocID="{3664AB5F-D88A-4DB6-81E8-1859A696F4A9}" presName="sibTrans" presStyleCnt="0"/>
      <dgm:spPr/>
    </dgm:pt>
    <dgm:pt modelId="{582215B4-2142-4FA4-AD32-54CE59B4D6C0}" type="pres">
      <dgm:prSet presAssocID="{E5BDD6AF-61B2-4F24-AE4A-1FA5C9745D50}" presName="compNode" presStyleCnt="0"/>
      <dgm:spPr/>
    </dgm:pt>
    <dgm:pt modelId="{1F3E366F-995D-451F-BF8A-6896657A688E}" type="pres">
      <dgm:prSet presAssocID="{E5BDD6AF-61B2-4F24-AE4A-1FA5C9745D50}" presName="bgRect" presStyleLbl="bgShp" presStyleIdx="1" presStyleCnt="3"/>
      <dgm:spPr/>
    </dgm:pt>
    <dgm:pt modelId="{CEBD877C-60A4-47C6-A874-908A12AF7E40}" type="pres">
      <dgm:prSet presAssocID="{E5BDD6AF-61B2-4F24-AE4A-1FA5C9745D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fall scene"/>
        </a:ext>
      </dgm:extLst>
    </dgm:pt>
    <dgm:pt modelId="{AAE84CD8-018C-4258-A837-BD40E113A2C7}" type="pres">
      <dgm:prSet presAssocID="{E5BDD6AF-61B2-4F24-AE4A-1FA5C9745D50}" presName="spaceRect" presStyleCnt="0"/>
      <dgm:spPr/>
    </dgm:pt>
    <dgm:pt modelId="{839AF6EE-EEC4-4D18-B7E9-54031743A1B9}" type="pres">
      <dgm:prSet presAssocID="{E5BDD6AF-61B2-4F24-AE4A-1FA5C9745D50}" presName="parTx" presStyleLbl="revTx" presStyleIdx="1" presStyleCnt="3">
        <dgm:presLayoutVars>
          <dgm:chMax val="0"/>
          <dgm:chPref val="0"/>
        </dgm:presLayoutVars>
      </dgm:prSet>
      <dgm:spPr/>
    </dgm:pt>
    <dgm:pt modelId="{EFF8DB4F-867D-483F-BA3F-80CD68DBF446}" type="pres">
      <dgm:prSet presAssocID="{7B91BEFC-4FB2-43DE-99BE-928A28C97EF5}" presName="sibTrans" presStyleCnt="0"/>
      <dgm:spPr/>
    </dgm:pt>
    <dgm:pt modelId="{DEB4F88A-0E42-4B69-AAE4-AC2BE443BA9C}" type="pres">
      <dgm:prSet presAssocID="{510DDF41-0EBE-4695-8DD5-C11052A71FC7}" presName="compNode" presStyleCnt="0"/>
      <dgm:spPr/>
    </dgm:pt>
    <dgm:pt modelId="{6F0B04B7-C97D-454C-AC5C-38F6CD7944F7}" type="pres">
      <dgm:prSet presAssocID="{510DDF41-0EBE-4695-8DD5-C11052A71FC7}" presName="bgRect" presStyleLbl="bgShp" presStyleIdx="2" presStyleCnt="3"/>
      <dgm:spPr/>
    </dgm:pt>
    <dgm:pt modelId="{3AB46A76-F9FF-4FD0-887B-35BF0D526EBF}" type="pres">
      <dgm:prSet presAssocID="{510DDF41-0EBE-4695-8DD5-C11052A71F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E2538B6-CABE-4011-B014-EE0952195702}" type="pres">
      <dgm:prSet presAssocID="{510DDF41-0EBE-4695-8DD5-C11052A71FC7}" presName="spaceRect" presStyleCnt="0"/>
      <dgm:spPr/>
    </dgm:pt>
    <dgm:pt modelId="{6FD38DC9-5E15-4FBA-843A-311DB5DDD62D}" type="pres">
      <dgm:prSet presAssocID="{510DDF41-0EBE-4695-8DD5-C11052A71FC7}" presName="parTx" presStyleLbl="revTx" presStyleIdx="2" presStyleCnt="3">
        <dgm:presLayoutVars>
          <dgm:chMax val="0"/>
          <dgm:chPref val="0"/>
        </dgm:presLayoutVars>
      </dgm:prSet>
      <dgm:spPr/>
    </dgm:pt>
  </dgm:ptLst>
  <dgm:cxnLst>
    <dgm:cxn modelId="{4F44350D-865C-477D-A494-144AD1E4ED75}" srcId="{5707C07B-9E0A-4270-8814-453E60B56FA1}" destId="{E5BDD6AF-61B2-4F24-AE4A-1FA5C9745D50}" srcOrd="1" destOrd="0" parTransId="{7ADC83FA-0418-4E4A-AB02-7E2C3CBA22DA}" sibTransId="{7B91BEFC-4FB2-43DE-99BE-928A28C97EF5}"/>
    <dgm:cxn modelId="{2CB41E27-A48B-43CA-8909-63724C6CCE44}" type="presOf" srcId="{5707C07B-9E0A-4270-8814-453E60B56FA1}" destId="{542317A7-E931-4202-B4BD-ED7CCFDEB4F4}" srcOrd="0" destOrd="0" presId="urn:microsoft.com/office/officeart/2018/2/layout/IconVerticalSolidList"/>
    <dgm:cxn modelId="{C8E62427-9568-4E5D-9B3A-848BE3419435}" type="presOf" srcId="{510DDF41-0EBE-4695-8DD5-C11052A71FC7}" destId="{6FD38DC9-5E15-4FBA-843A-311DB5DDD62D}" srcOrd="0" destOrd="0" presId="urn:microsoft.com/office/officeart/2018/2/layout/IconVerticalSolidList"/>
    <dgm:cxn modelId="{16465C8E-69FF-403E-92AD-5E911C24E083}" type="presOf" srcId="{E5BDD6AF-61B2-4F24-AE4A-1FA5C9745D50}" destId="{839AF6EE-EEC4-4D18-B7E9-54031743A1B9}" srcOrd="0" destOrd="0" presId="urn:microsoft.com/office/officeart/2018/2/layout/IconVerticalSolidList"/>
    <dgm:cxn modelId="{5B583390-AF93-49B5-BFA5-5B63CAC90436}" srcId="{5707C07B-9E0A-4270-8814-453E60B56FA1}" destId="{510DDF41-0EBE-4695-8DD5-C11052A71FC7}" srcOrd="2" destOrd="0" parTransId="{F2286AB1-42F3-4235-990D-BD417EFD7A8F}" sibTransId="{6119DCFB-EE5C-4A34-9990-38946D181FF2}"/>
    <dgm:cxn modelId="{B41E07AE-E207-40AF-95CB-C27ADA64606C}" type="presOf" srcId="{E11D47E6-F4D9-4DA5-AA32-11F88ABE5FEF}" destId="{02CB4074-AD05-47E8-A890-446C99763D4B}" srcOrd="0" destOrd="0" presId="urn:microsoft.com/office/officeart/2018/2/layout/IconVerticalSolidList"/>
    <dgm:cxn modelId="{35C0B3E2-E473-4E89-BFC6-8F2D3518EAD4}" srcId="{5707C07B-9E0A-4270-8814-453E60B56FA1}" destId="{E11D47E6-F4D9-4DA5-AA32-11F88ABE5FEF}" srcOrd="0" destOrd="0" parTransId="{E201FBD3-DD6C-48D2-AB09-80EDBFD0F742}" sibTransId="{3664AB5F-D88A-4DB6-81E8-1859A696F4A9}"/>
    <dgm:cxn modelId="{5F1DF050-7209-41D2-9F75-CFCF45A5FAAA}" type="presParOf" srcId="{542317A7-E931-4202-B4BD-ED7CCFDEB4F4}" destId="{0DB8532B-B79E-47F5-89A6-38123417D586}" srcOrd="0" destOrd="0" presId="urn:microsoft.com/office/officeart/2018/2/layout/IconVerticalSolidList"/>
    <dgm:cxn modelId="{BA471C0F-4098-42BB-A178-1DE92FB5FCAE}" type="presParOf" srcId="{0DB8532B-B79E-47F5-89A6-38123417D586}" destId="{11723712-5EA0-46EE-9D82-0A19E29D39CC}" srcOrd="0" destOrd="0" presId="urn:microsoft.com/office/officeart/2018/2/layout/IconVerticalSolidList"/>
    <dgm:cxn modelId="{03801664-9F58-409C-8BA6-84747EAF5A71}" type="presParOf" srcId="{0DB8532B-B79E-47F5-89A6-38123417D586}" destId="{78DEB775-A8E9-4F7E-9025-813C25E1150F}" srcOrd="1" destOrd="0" presId="urn:microsoft.com/office/officeart/2018/2/layout/IconVerticalSolidList"/>
    <dgm:cxn modelId="{DC3551CA-A4F8-4E2C-87E8-359DC51EDB27}" type="presParOf" srcId="{0DB8532B-B79E-47F5-89A6-38123417D586}" destId="{B7EA24CB-5429-4AEB-B693-29A08E1D47D4}" srcOrd="2" destOrd="0" presId="urn:microsoft.com/office/officeart/2018/2/layout/IconVerticalSolidList"/>
    <dgm:cxn modelId="{4A6A4DF9-0359-4A34-B799-CB814FF9A67C}" type="presParOf" srcId="{0DB8532B-B79E-47F5-89A6-38123417D586}" destId="{02CB4074-AD05-47E8-A890-446C99763D4B}" srcOrd="3" destOrd="0" presId="urn:microsoft.com/office/officeart/2018/2/layout/IconVerticalSolidList"/>
    <dgm:cxn modelId="{D108D776-47E2-4DEA-B8C9-6B8550740DBB}" type="presParOf" srcId="{542317A7-E931-4202-B4BD-ED7CCFDEB4F4}" destId="{F78AA831-E896-4CB3-9E2B-92133BB4ECCF}" srcOrd="1" destOrd="0" presId="urn:microsoft.com/office/officeart/2018/2/layout/IconVerticalSolidList"/>
    <dgm:cxn modelId="{8F8D318B-C4C5-422F-B36D-08D50D779372}" type="presParOf" srcId="{542317A7-E931-4202-B4BD-ED7CCFDEB4F4}" destId="{582215B4-2142-4FA4-AD32-54CE59B4D6C0}" srcOrd="2" destOrd="0" presId="urn:microsoft.com/office/officeart/2018/2/layout/IconVerticalSolidList"/>
    <dgm:cxn modelId="{4492BFAB-9429-4FE8-9C94-D779FA1524AD}" type="presParOf" srcId="{582215B4-2142-4FA4-AD32-54CE59B4D6C0}" destId="{1F3E366F-995D-451F-BF8A-6896657A688E}" srcOrd="0" destOrd="0" presId="urn:microsoft.com/office/officeart/2018/2/layout/IconVerticalSolidList"/>
    <dgm:cxn modelId="{2F3D811A-681B-4D20-8CDC-D862704D4A3E}" type="presParOf" srcId="{582215B4-2142-4FA4-AD32-54CE59B4D6C0}" destId="{CEBD877C-60A4-47C6-A874-908A12AF7E40}" srcOrd="1" destOrd="0" presId="urn:microsoft.com/office/officeart/2018/2/layout/IconVerticalSolidList"/>
    <dgm:cxn modelId="{82D0EEB0-655C-4F3A-BEFC-DDBA19CA5E22}" type="presParOf" srcId="{582215B4-2142-4FA4-AD32-54CE59B4D6C0}" destId="{AAE84CD8-018C-4258-A837-BD40E113A2C7}" srcOrd="2" destOrd="0" presId="urn:microsoft.com/office/officeart/2018/2/layout/IconVerticalSolidList"/>
    <dgm:cxn modelId="{5A311D69-5684-43C2-998F-1659F5089B70}" type="presParOf" srcId="{582215B4-2142-4FA4-AD32-54CE59B4D6C0}" destId="{839AF6EE-EEC4-4D18-B7E9-54031743A1B9}" srcOrd="3" destOrd="0" presId="urn:microsoft.com/office/officeart/2018/2/layout/IconVerticalSolidList"/>
    <dgm:cxn modelId="{F13392BB-3EA1-4C1D-B369-25F388C962A6}" type="presParOf" srcId="{542317A7-E931-4202-B4BD-ED7CCFDEB4F4}" destId="{EFF8DB4F-867D-483F-BA3F-80CD68DBF446}" srcOrd="3" destOrd="0" presId="urn:microsoft.com/office/officeart/2018/2/layout/IconVerticalSolidList"/>
    <dgm:cxn modelId="{2E17B86B-8552-4FAE-866B-BD050999E5A1}" type="presParOf" srcId="{542317A7-E931-4202-B4BD-ED7CCFDEB4F4}" destId="{DEB4F88A-0E42-4B69-AAE4-AC2BE443BA9C}" srcOrd="4" destOrd="0" presId="urn:microsoft.com/office/officeart/2018/2/layout/IconVerticalSolidList"/>
    <dgm:cxn modelId="{9EE610A9-0118-440A-989E-596103B00B2F}" type="presParOf" srcId="{DEB4F88A-0E42-4B69-AAE4-AC2BE443BA9C}" destId="{6F0B04B7-C97D-454C-AC5C-38F6CD7944F7}" srcOrd="0" destOrd="0" presId="urn:microsoft.com/office/officeart/2018/2/layout/IconVerticalSolidList"/>
    <dgm:cxn modelId="{12006964-6FDC-4187-8AE6-956956BEB829}" type="presParOf" srcId="{DEB4F88A-0E42-4B69-AAE4-AC2BE443BA9C}" destId="{3AB46A76-F9FF-4FD0-887B-35BF0D526EBF}" srcOrd="1" destOrd="0" presId="urn:microsoft.com/office/officeart/2018/2/layout/IconVerticalSolidList"/>
    <dgm:cxn modelId="{8D6A51CE-666A-433D-BE0E-801E03D4E66F}" type="presParOf" srcId="{DEB4F88A-0E42-4B69-AAE4-AC2BE443BA9C}" destId="{6E2538B6-CABE-4011-B014-EE0952195702}" srcOrd="2" destOrd="0" presId="urn:microsoft.com/office/officeart/2018/2/layout/IconVerticalSolidList"/>
    <dgm:cxn modelId="{E0FA1014-74BD-4EF4-B3E3-44DA4D608426}" type="presParOf" srcId="{DEB4F88A-0E42-4B69-AAE4-AC2BE443BA9C}" destId="{6FD38DC9-5E15-4FBA-843A-311DB5DDD6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59225E-98ED-4765-A170-D3DBE157C35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9742CE4-7A33-4D46-90FA-05034C222BB4}">
      <dgm:prSet custT="1"/>
      <dgm:spPr/>
      <dgm:t>
        <a:bodyPr/>
        <a:lstStyle/>
        <a:p>
          <a:pPr>
            <a:lnSpc>
              <a:spcPct val="100000"/>
            </a:lnSpc>
          </a:pPr>
          <a:r>
            <a:rPr lang="en-GB" sz="1600" dirty="0"/>
            <a:t>Rivers are essential for the sustenance of life and are an integral part of the environment. </a:t>
          </a:r>
          <a:endParaRPr lang="en-US" sz="1600" dirty="0"/>
        </a:p>
      </dgm:t>
    </dgm:pt>
    <dgm:pt modelId="{ED7CB53A-E380-4E9A-B1ED-A9456398785C}" type="parTrans" cxnId="{EE529291-BA20-4829-9682-6EB0BC9E426F}">
      <dgm:prSet/>
      <dgm:spPr/>
      <dgm:t>
        <a:bodyPr/>
        <a:lstStyle/>
        <a:p>
          <a:endParaRPr lang="en-US"/>
        </a:p>
      </dgm:t>
    </dgm:pt>
    <dgm:pt modelId="{32999EA9-288F-42DA-B1D4-2A7F706746BE}" type="sibTrans" cxnId="{EE529291-BA20-4829-9682-6EB0BC9E426F}">
      <dgm:prSet/>
      <dgm:spPr/>
      <dgm:t>
        <a:bodyPr/>
        <a:lstStyle/>
        <a:p>
          <a:endParaRPr lang="en-US"/>
        </a:p>
      </dgm:t>
    </dgm:pt>
    <dgm:pt modelId="{1D63B665-E913-4CE9-B312-3EE5247EB97E}">
      <dgm:prSet custT="1"/>
      <dgm:spPr/>
      <dgm:t>
        <a:bodyPr/>
        <a:lstStyle/>
        <a:p>
          <a:pPr>
            <a:lnSpc>
              <a:spcPct val="100000"/>
            </a:lnSpc>
          </a:pPr>
          <a:r>
            <a:rPr lang="en-GB" sz="1600" dirty="0"/>
            <a:t>Computer vision techniques can be used to automate the process of monitoring river paths. </a:t>
          </a:r>
          <a:endParaRPr lang="en-US" sz="1600" dirty="0"/>
        </a:p>
      </dgm:t>
    </dgm:pt>
    <dgm:pt modelId="{7C0ECED7-E4FB-4786-AA3C-8362D34523FF}" type="parTrans" cxnId="{23094010-B6D9-41F6-B1C4-936A2EFBC095}">
      <dgm:prSet/>
      <dgm:spPr/>
      <dgm:t>
        <a:bodyPr/>
        <a:lstStyle/>
        <a:p>
          <a:endParaRPr lang="en-US"/>
        </a:p>
      </dgm:t>
    </dgm:pt>
    <dgm:pt modelId="{138EF993-ACBE-431F-95FB-26353C1F29A0}" type="sibTrans" cxnId="{23094010-B6D9-41F6-B1C4-936A2EFBC095}">
      <dgm:prSet/>
      <dgm:spPr/>
      <dgm:t>
        <a:bodyPr/>
        <a:lstStyle/>
        <a:p>
          <a:endParaRPr lang="en-US"/>
        </a:p>
      </dgm:t>
    </dgm:pt>
    <dgm:pt modelId="{A7BB1631-A62E-4578-B393-F1E2B18231B7}">
      <dgm:prSet custT="1"/>
      <dgm:spPr/>
      <dgm:t>
        <a:bodyPr/>
        <a:lstStyle/>
        <a:p>
          <a:pPr>
            <a:lnSpc>
              <a:spcPct val="100000"/>
            </a:lnSpc>
          </a:pPr>
          <a:r>
            <a:rPr lang="en-GB" sz="1600" dirty="0"/>
            <a:t>To develop a system that can detect changes in the path of a river over time. </a:t>
          </a:r>
          <a:endParaRPr lang="en-US" sz="1600" dirty="0"/>
        </a:p>
      </dgm:t>
    </dgm:pt>
    <dgm:pt modelId="{4B97E7D9-C095-44CF-9040-249865B23A5C}" type="parTrans" cxnId="{65760D43-E801-4A3E-B280-F55090BB2160}">
      <dgm:prSet/>
      <dgm:spPr/>
      <dgm:t>
        <a:bodyPr/>
        <a:lstStyle/>
        <a:p>
          <a:endParaRPr lang="en-US"/>
        </a:p>
      </dgm:t>
    </dgm:pt>
    <dgm:pt modelId="{C8B09DA4-C3F6-4B5B-A243-BEA8B9FAC7C1}" type="sibTrans" cxnId="{65760D43-E801-4A3E-B280-F55090BB2160}">
      <dgm:prSet/>
      <dgm:spPr/>
      <dgm:t>
        <a:bodyPr/>
        <a:lstStyle/>
        <a:p>
          <a:endParaRPr lang="en-US"/>
        </a:p>
      </dgm:t>
    </dgm:pt>
    <dgm:pt modelId="{65A0F058-DE28-48E8-8A01-954BCB5A2A2B}" type="pres">
      <dgm:prSet presAssocID="{0559225E-98ED-4765-A170-D3DBE157C358}" presName="root" presStyleCnt="0">
        <dgm:presLayoutVars>
          <dgm:dir/>
          <dgm:resizeHandles val="exact"/>
        </dgm:presLayoutVars>
      </dgm:prSet>
      <dgm:spPr/>
    </dgm:pt>
    <dgm:pt modelId="{D799659C-9CA0-4844-88A9-9A7A09AB2B1D}" type="pres">
      <dgm:prSet presAssocID="{29742CE4-7A33-4D46-90FA-05034C222BB4}" presName="compNode" presStyleCnt="0"/>
      <dgm:spPr/>
    </dgm:pt>
    <dgm:pt modelId="{B862A551-6671-44D9-B5ED-2D285BB99325}" type="pres">
      <dgm:prSet presAssocID="{29742CE4-7A33-4D46-90FA-05034C222B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rm scene"/>
        </a:ext>
      </dgm:extLst>
    </dgm:pt>
    <dgm:pt modelId="{0873FAD9-7AD4-4652-B885-A2FF8DEA9A5C}" type="pres">
      <dgm:prSet presAssocID="{29742CE4-7A33-4D46-90FA-05034C222BB4}" presName="spaceRect" presStyleCnt="0"/>
      <dgm:spPr/>
    </dgm:pt>
    <dgm:pt modelId="{CB9A70C2-E355-4846-BC63-F699C735424D}" type="pres">
      <dgm:prSet presAssocID="{29742CE4-7A33-4D46-90FA-05034C222BB4}" presName="textRect" presStyleLbl="revTx" presStyleIdx="0" presStyleCnt="3">
        <dgm:presLayoutVars>
          <dgm:chMax val="1"/>
          <dgm:chPref val="1"/>
        </dgm:presLayoutVars>
      </dgm:prSet>
      <dgm:spPr/>
    </dgm:pt>
    <dgm:pt modelId="{D5AECD99-E2D7-40A6-9626-4DFF2556B350}" type="pres">
      <dgm:prSet presAssocID="{32999EA9-288F-42DA-B1D4-2A7F706746BE}" presName="sibTrans" presStyleCnt="0"/>
      <dgm:spPr/>
    </dgm:pt>
    <dgm:pt modelId="{B7D3A7A4-0BFC-43B0-91FA-DB495A9080F8}" type="pres">
      <dgm:prSet presAssocID="{1D63B665-E913-4CE9-B312-3EE5247EB97E}" presName="compNode" presStyleCnt="0"/>
      <dgm:spPr/>
    </dgm:pt>
    <dgm:pt modelId="{21647F33-92EA-43F5-8446-624D3017ADC9}" type="pres">
      <dgm:prSet presAssocID="{1D63B665-E913-4CE9-B312-3EE5247EB9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C7E44D6-A387-4EE9-94B8-2731B0121E1F}" type="pres">
      <dgm:prSet presAssocID="{1D63B665-E913-4CE9-B312-3EE5247EB97E}" presName="spaceRect" presStyleCnt="0"/>
      <dgm:spPr/>
    </dgm:pt>
    <dgm:pt modelId="{40C4C014-1F3E-499C-B2EE-52B566385E7F}" type="pres">
      <dgm:prSet presAssocID="{1D63B665-E913-4CE9-B312-3EE5247EB97E}" presName="textRect" presStyleLbl="revTx" presStyleIdx="1" presStyleCnt="3">
        <dgm:presLayoutVars>
          <dgm:chMax val="1"/>
          <dgm:chPref val="1"/>
        </dgm:presLayoutVars>
      </dgm:prSet>
      <dgm:spPr/>
    </dgm:pt>
    <dgm:pt modelId="{6F331C80-2921-4594-A728-7E9259DB7FAE}" type="pres">
      <dgm:prSet presAssocID="{138EF993-ACBE-431F-95FB-26353C1F29A0}" presName="sibTrans" presStyleCnt="0"/>
      <dgm:spPr/>
    </dgm:pt>
    <dgm:pt modelId="{02D70155-5A9A-4F2A-B151-2657DC9D240A}" type="pres">
      <dgm:prSet presAssocID="{A7BB1631-A62E-4578-B393-F1E2B18231B7}" presName="compNode" presStyleCnt="0"/>
      <dgm:spPr/>
    </dgm:pt>
    <dgm:pt modelId="{462C8F6D-8E50-41F9-8169-BDD3CCFEDF54}" type="pres">
      <dgm:prSet presAssocID="{A7BB1631-A62E-4578-B393-F1E2B18231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ximize"/>
        </a:ext>
      </dgm:extLst>
    </dgm:pt>
    <dgm:pt modelId="{063B3162-8BE9-4C4C-9EBA-EC568E4CD95B}" type="pres">
      <dgm:prSet presAssocID="{A7BB1631-A62E-4578-B393-F1E2B18231B7}" presName="spaceRect" presStyleCnt="0"/>
      <dgm:spPr/>
    </dgm:pt>
    <dgm:pt modelId="{73538149-0F16-4A81-A314-B5CEE4D2680D}" type="pres">
      <dgm:prSet presAssocID="{A7BB1631-A62E-4578-B393-F1E2B18231B7}" presName="textRect" presStyleLbl="revTx" presStyleIdx="2" presStyleCnt="3">
        <dgm:presLayoutVars>
          <dgm:chMax val="1"/>
          <dgm:chPref val="1"/>
        </dgm:presLayoutVars>
      </dgm:prSet>
      <dgm:spPr/>
    </dgm:pt>
  </dgm:ptLst>
  <dgm:cxnLst>
    <dgm:cxn modelId="{23094010-B6D9-41F6-B1C4-936A2EFBC095}" srcId="{0559225E-98ED-4765-A170-D3DBE157C358}" destId="{1D63B665-E913-4CE9-B312-3EE5247EB97E}" srcOrd="1" destOrd="0" parTransId="{7C0ECED7-E4FB-4786-AA3C-8362D34523FF}" sibTransId="{138EF993-ACBE-431F-95FB-26353C1F29A0}"/>
    <dgm:cxn modelId="{65760D43-E801-4A3E-B280-F55090BB2160}" srcId="{0559225E-98ED-4765-A170-D3DBE157C358}" destId="{A7BB1631-A62E-4578-B393-F1E2B18231B7}" srcOrd="2" destOrd="0" parTransId="{4B97E7D9-C095-44CF-9040-249865B23A5C}" sibTransId="{C8B09DA4-C3F6-4B5B-A243-BEA8B9FAC7C1}"/>
    <dgm:cxn modelId="{48FEE546-51CC-49EB-8486-A94592010FD8}" type="presOf" srcId="{0559225E-98ED-4765-A170-D3DBE157C358}" destId="{65A0F058-DE28-48E8-8A01-954BCB5A2A2B}" srcOrd="0" destOrd="0" presId="urn:microsoft.com/office/officeart/2018/2/layout/IconLabelList"/>
    <dgm:cxn modelId="{EE529291-BA20-4829-9682-6EB0BC9E426F}" srcId="{0559225E-98ED-4765-A170-D3DBE157C358}" destId="{29742CE4-7A33-4D46-90FA-05034C222BB4}" srcOrd="0" destOrd="0" parTransId="{ED7CB53A-E380-4E9A-B1ED-A9456398785C}" sibTransId="{32999EA9-288F-42DA-B1D4-2A7F706746BE}"/>
    <dgm:cxn modelId="{71565FCC-7C09-4EC7-A9F6-8592BCA38208}" type="presOf" srcId="{29742CE4-7A33-4D46-90FA-05034C222BB4}" destId="{CB9A70C2-E355-4846-BC63-F699C735424D}" srcOrd="0" destOrd="0" presId="urn:microsoft.com/office/officeart/2018/2/layout/IconLabelList"/>
    <dgm:cxn modelId="{ECB20FDC-18D0-4CC4-ABA5-300C2EB8E8ED}" type="presOf" srcId="{A7BB1631-A62E-4578-B393-F1E2B18231B7}" destId="{73538149-0F16-4A81-A314-B5CEE4D2680D}" srcOrd="0" destOrd="0" presId="urn:microsoft.com/office/officeart/2018/2/layout/IconLabelList"/>
    <dgm:cxn modelId="{54A2A0E4-D82F-4A17-BC89-EB3113322C13}" type="presOf" srcId="{1D63B665-E913-4CE9-B312-3EE5247EB97E}" destId="{40C4C014-1F3E-499C-B2EE-52B566385E7F}" srcOrd="0" destOrd="0" presId="urn:microsoft.com/office/officeart/2018/2/layout/IconLabelList"/>
    <dgm:cxn modelId="{F66AF658-CDDB-42C5-BC00-79AE681B759A}" type="presParOf" srcId="{65A0F058-DE28-48E8-8A01-954BCB5A2A2B}" destId="{D799659C-9CA0-4844-88A9-9A7A09AB2B1D}" srcOrd="0" destOrd="0" presId="urn:microsoft.com/office/officeart/2018/2/layout/IconLabelList"/>
    <dgm:cxn modelId="{4F0D3C6E-09E5-414E-B8B4-9C09726721D9}" type="presParOf" srcId="{D799659C-9CA0-4844-88A9-9A7A09AB2B1D}" destId="{B862A551-6671-44D9-B5ED-2D285BB99325}" srcOrd="0" destOrd="0" presId="urn:microsoft.com/office/officeart/2018/2/layout/IconLabelList"/>
    <dgm:cxn modelId="{E2D7D72F-F2DB-408F-B151-454D4E7B0AC1}" type="presParOf" srcId="{D799659C-9CA0-4844-88A9-9A7A09AB2B1D}" destId="{0873FAD9-7AD4-4652-B885-A2FF8DEA9A5C}" srcOrd="1" destOrd="0" presId="urn:microsoft.com/office/officeart/2018/2/layout/IconLabelList"/>
    <dgm:cxn modelId="{14A6DD6B-8AC7-4804-B5E7-1884C811B127}" type="presParOf" srcId="{D799659C-9CA0-4844-88A9-9A7A09AB2B1D}" destId="{CB9A70C2-E355-4846-BC63-F699C735424D}" srcOrd="2" destOrd="0" presId="urn:microsoft.com/office/officeart/2018/2/layout/IconLabelList"/>
    <dgm:cxn modelId="{93140472-AFCA-4705-ADF1-489E4C0F75CD}" type="presParOf" srcId="{65A0F058-DE28-48E8-8A01-954BCB5A2A2B}" destId="{D5AECD99-E2D7-40A6-9626-4DFF2556B350}" srcOrd="1" destOrd="0" presId="urn:microsoft.com/office/officeart/2018/2/layout/IconLabelList"/>
    <dgm:cxn modelId="{50CEC931-DB94-49C0-95DC-50E9F3B0CA77}" type="presParOf" srcId="{65A0F058-DE28-48E8-8A01-954BCB5A2A2B}" destId="{B7D3A7A4-0BFC-43B0-91FA-DB495A9080F8}" srcOrd="2" destOrd="0" presId="urn:microsoft.com/office/officeart/2018/2/layout/IconLabelList"/>
    <dgm:cxn modelId="{E62A1267-7C9F-481E-B1A6-E2CA208EF053}" type="presParOf" srcId="{B7D3A7A4-0BFC-43B0-91FA-DB495A9080F8}" destId="{21647F33-92EA-43F5-8446-624D3017ADC9}" srcOrd="0" destOrd="0" presId="urn:microsoft.com/office/officeart/2018/2/layout/IconLabelList"/>
    <dgm:cxn modelId="{3586E724-901B-4395-BE1C-8888B4E3FC8B}" type="presParOf" srcId="{B7D3A7A4-0BFC-43B0-91FA-DB495A9080F8}" destId="{FC7E44D6-A387-4EE9-94B8-2731B0121E1F}" srcOrd="1" destOrd="0" presId="urn:microsoft.com/office/officeart/2018/2/layout/IconLabelList"/>
    <dgm:cxn modelId="{F27EBB05-FAFF-4F1C-A9FD-78DFE4D60943}" type="presParOf" srcId="{B7D3A7A4-0BFC-43B0-91FA-DB495A9080F8}" destId="{40C4C014-1F3E-499C-B2EE-52B566385E7F}" srcOrd="2" destOrd="0" presId="urn:microsoft.com/office/officeart/2018/2/layout/IconLabelList"/>
    <dgm:cxn modelId="{340B1C08-8171-41AE-9001-7BB4A266ED67}" type="presParOf" srcId="{65A0F058-DE28-48E8-8A01-954BCB5A2A2B}" destId="{6F331C80-2921-4594-A728-7E9259DB7FAE}" srcOrd="3" destOrd="0" presId="urn:microsoft.com/office/officeart/2018/2/layout/IconLabelList"/>
    <dgm:cxn modelId="{3653B9EA-51ED-40B6-BF1D-A7C885F914D4}" type="presParOf" srcId="{65A0F058-DE28-48E8-8A01-954BCB5A2A2B}" destId="{02D70155-5A9A-4F2A-B151-2657DC9D240A}" srcOrd="4" destOrd="0" presId="urn:microsoft.com/office/officeart/2018/2/layout/IconLabelList"/>
    <dgm:cxn modelId="{376BAF7D-1D54-46AA-BF55-EA5E18EBB215}" type="presParOf" srcId="{02D70155-5A9A-4F2A-B151-2657DC9D240A}" destId="{462C8F6D-8E50-41F9-8169-BDD3CCFEDF54}" srcOrd="0" destOrd="0" presId="urn:microsoft.com/office/officeart/2018/2/layout/IconLabelList"/>
    <dgm:cxn modelId="{39EA1D8B-C40E-4FC7-B236-A2811CF7F988}" type="presParOf" srcId="{02D70155-5A9A-4F2A-B151-2657DC9D240A}" destId="{063B3162-8BE9-4C4C-9EBA-EC568E4CD95B}" srcOrd="1" destOrd="0" presId="urn:microsoft.com/office/officeart/2018/2/layout/IconLabelList"/>
    <dgm:cxn modelId="{918BD5D5-E8C7-40CB-A43C-710E65C86450}" type="presParOf" srcId="{02D70155-5A9A-4F2A-B151-2657DC9D240A}" destId="{73538149-0F16-4A81-A314-B5CEE4D2680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E8D345-0458-4D9D-94EC-A7299ED4566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BCBA9BB-56DC-4ACC-8126-3C58C09396DE}">
      <dgm:prSet/>
      <dgm:spPr/>
      <dgm:t>
        <a:bodyPr/>
        <a:lstStyle/>
        <a:p>
          <a:r>
            <a:rPr lang="en-GB"/>
            <a:t>Use of high-resolution satellite imagery</a:t>
          </a:r>
          <a:endParaRPr lang="en-US"/>
        </a:p>
      </dgm:t>
    </dgm:pt>
    <dgm:pt modelId="{C7D8113B-51D0-4C0D-80C4-84A5E29FA35F}" type="parTrans" cxnId="{9422885A-E70A-4F33-BAEE-921A66166E86}">
      <dgm:prSet/>
      <dgm:spPr/>
      <dgm:t>
        <a:bodyPr/>
        <a:lstStyle/>
        <a:p>
          <a:endParaRPr lang="en-US"/>
        </a:p>
      </dgm:t>
    </dgm:pt>
    <dgm:pt modelId="{1B8224E8-9BB5-4609-B514-A7CC1E18A8C9}" type="sibTrans" cxnId="{9422885A-E70A-4F33-BAEE-921A66166E86}">
      <dgm:prSet/>
      <dgm:spPr/>
      <dgm:t>
        <a:bodyPr/>
        <a:lstStyle/>
        <a:p>
          <a:endParaRPr lang="en-US"/>
        </a:p>
      </dgm:t>
    </dgm:pt>
    <dgm:pt modelId="{C90008ED-F0C5-4153-A315-E231BDB3B3EA}">
      <dgm:prSet/>
      <dgm:spPr/>
      <dgm:t>
        <a:bodyPr/>
        <a:lstStyle/>
        <a:p>
          <a:r>
            <a:rPr lang="en-IN"/>
            <a:t>Integration of multiple satellite images</a:t>
          </a:r>
          <a:endParaRPr lang="en-US"/>
        </a:p>
      </dgm:t>
    </dgm:pt>
    <dgm:pt modelId="{CF700185-4D1D-4C57-8A83-CE20AEC2CEDF}" type="parTrans" cxnId="{2CD65254-C0C4-442D-BC87-C3EEA41F873C}">
      <dgm:prSet/>
      <dgm:spPr/>
      <dgm:t>
        <a:bodyPr/>
        <a:lstStyle/>
        <a:p>
          <a:endParaRPr lang="en-US"/>
        </a:p>
      </dgm:t>
    </dgm:pt>
    <dgm:pt modelId="{07C8D23D-9CB0-4D33-A95D-6CB3B1499F96}" type="sibTrans" cxnId="{2CD65254-C0C4-442D-BC87-C3EEA41F873C}">
      <dgm:prSet/>
      <dgm:spPr/>
      <dgm:t>
        <a:bodyPr/>
        <a:lstStyle/>
        <a:p>
          <a:endParaRPr lang="en-US"/>
        </a:p>
      </dgm:t>
    </dgm:pt>
    <dgm:pt modelId="{FB9EF845-DCA4-42C7-ACAC-A0551C4BA0A0}">
      <dgm:prSet/>
      <dgm:spPr/>
      <dgm:t>
        <a:bodyPr/>
        <a:lstStyle/>
        <a:p>
          <a:r>
            <a:rPr lang="en-IN"/>
            <a:t>Use of morphological operations</a:t>
          </a:r>
          <a:endParaRPr lang="en-US"/>
        </a:p>
      </dgm:t>
    </dgm:pt>
    <dgm:pt modelId="{3E4C0543-D603-42C1-8D97-8D083C992DA0}" type="parTrans" cxnId="{8592E3E0-8AF3-4B4F-82FE-A78796E225B4}">
      <dgm:prSet/>
      <dgm:spPr/>
      <dgm:t>
        <a:bodyPr/>
        <a:lstStyle/>
        <a:p>
          <a:endParaRPr lang="en-US"/>
        </a:p>
      </dgm:t>
    </dgm:pt>
    <dgm:pt modelId="{20E28F0C-3794-440F-804F-6EE3BBBE5ABD}" type="sibTrans" cxnId="{8592E3E0-8AF3-4B4F-82FE-A78796E225B4}">
      <dgm:prSet/>
      <dgm:spPr/>
      <dgm:t>
        <a:bodyPr/>
        <a:lstStyle/>
        <a:p>
          <a:endParaRPr lang="en-US"/>
        </a:p>
      </dgm:t>
    </dgm:pt>
    <dgm:pt modelId="{7813DECF-E3A9-46EB-8EE6-85D08BD2AFFE}">
      <dgm:prSet/>
      <dgm:spPr/>
      <dgm:t>
        <a:bodyPr/>
        <a:lstStyle/>
        <a:p>
          <a:r>
            <a:rPr lang="en-IN"/>
            <a:t>Application to other environmental monitoring scenarios</a:t>
          </a:r>
          <a:endParaRPr lang="en-US"/>
        </a:p>
      </dgm:t>
    </dgm:pt>
    <dgm:pt modelId="{281715F4-BC38-4A22-997F-BED405B00E5D}" type="parTrans" cxnId="{F490C337-BB51-4298-A0C6-997F020F8148}">
      <dgm:prSet/>
      <dgm:spPr/>
      <dgm:t>
        <a:bodyPr/>
        <a:lstStyle/>
        <a:p>
          <a:endParaRPr lang="en-US"/>
        </a:p>
      </dgm:t>
    </dgm:pt>
    <dgm:pt modelId="{39C73D2E-C11E-46B6-8177-5FD93E3C7922}" type="sibTrans" cxnId="{F490C337-BB51-4298-A0C6-997F020F8148}">
      <dgm:prSet/>
      <dgm:spPr/>
      <dgm:t>
        <a:bodyPr/>
        <a:lstStyle/>
        <a:p>
          <a:endParaRPr lang="en-US"/>
        </a:p>
      </dgm:t>
    </dgm:pt>
    <dgm:pt modelId="{839B14EC-D301-41F1-847D-B4AF2ABF5D24}" type="pres">
      <dgm:prSet presAssocID="{C6E8D345-0458-4D9D-94EC-A7299ED4566D}" presName="root" presStyleCnt="0">
        <dgm:presLayoutVars>
          <dgm:dir/>
          <dgm:resizeHandles val="exact"/>
        </dgm:presLayoutVars>
      </dgm:prSet>
      <dgm:spPr/>
    </dgm:pt>
    <dgm:pt modelId="{A4148D5B-F555-46DA-ABB1-4D520C4ABC4C}" type="pres">
      <dgm:prSet presAssocID="{5BCBA9BB-56DC-4ACC-8126-3C58C09396DE}" presName="compNode" presStyleCnt="0"/>
      <dgm:spPr/>
    </dgm:pt>
    <dgm:pt modelId="{F85DA7AD-1733-4C3D-A918-A69BC5235585}" type="pres">
      <dgm:prSet presAssocID="{5BCBA9BB-56DC-4ACC-8126-3C58C09396DE}" presName="bgRect" presStyleLbl="bgShp" presStyleIdx="0" presStyleCnt="4"/>
      <dgm:spPr/>
    </dgm:pt>
    <dgm:pt modelId="{644FAB74-5E16-4962-9FDF-7ADA264E8F40}" type="pres">
      <dgm:prSet presAssocID="{5BCBA9BB-56DC-4ACC-8126-3C58C09396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EAC491C0-7DE6-4F58-8AB4-A2D30D3D3041}" type="pres">
      <dgm:prSet presAssocID="{5BCBA9BB-56DC-4ACC-8126-3C58C09396DE}" presName="spaceRect" presStyleCnt="0"/>
      <dgm:spPr/>
    </dgm:pt>
    <dgm:pt modelId="{5B0D2FD9-C3F0-4B58-9C94-2AB36959A685}" type="pres">
      <dgm:prSet presAssocID="{5BCBA9BB-56DC-4ACC-8126-3C58C09396DE}" presName="parTx" presStyleLbl="revTx" presStyleIdx="0" presStyleCnt="4">
        <dgm:presLayoutVars>
          <dgm:chMax val="0"/>
          <dgm:chPref val="0"/>
        </dgm:presLayoutVars>
      </dgm:prSet>
      <dgm:spPr/>
    </dgm:pt>
    <dgm:pt modelId="{37026DEB-6444-4315-98BF-F743F38E4747}" type="pres">
      <dgm:prSet presAssocID="{1B8224E8-9BB5-4609-B514-A7CC1E18A8C9}" presName="sibTrans" presStyleCnt="0"/>
      <dgm:spPr/>
    </dgm:pt>
    <dgm:pt modelId="{B385D0E4-7519-4404-A020-82A8CB847ECA}" type="pres">
      <dgm:prSet presAssocID="{C90008ED-F0C5-4153-A315-E231BDB3B3EA}" presName="compNode" presStyleCnt="0"/>
      <dgm:spPr/>
    </dgm:pt>
    <dgm:pt modelId="{854F68D4-5861-4535-B27D-3A9713FCC71F}" type="pres">
      <dgm:prSet presAssocID="{C90008ED-F0C5-4153-A315-E231BDB3B3EA}" presName="bgRect" presStyleLbl="bgShp" presStyleIdx="1" presStyleCnt="4"/>
      <dgm:spPr/>
    </dgm:pt>
    <dgm:pt modelId="{C34003B4-9F97-4A76-B113-C0ECFE444EE1}" type="pres">
      <dgm:prSet presAssocID="{C90008ED-F0C5-4153-A315-E231BDB3B3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dish"/>
        </a:ext>
      </dgm:extLst>
    </dgm:pt>
    <dgm:pt modelId="{D8FFD3A8-71B6-4F77-857E-76F0A47179A1}" type="pres">
      <dgm:prSet presAssocID="{C90008ED-F0C5-4153-A315-E231BDB3B3EA}" presName="spaceRect" presStyleCnt="0"/>
      <dgm:spPr/>
    </dgm:pt>
    <dgm:pt modelId="{FEBDC994-5519-4E62-9D42-6BF8B73BD6AF}" type="pres">
      <dgm:prSet presAssocID="{C90008ED-F0C5-4153-A315-E231BDB3B3EA}" presName="parTx" presStyleLbl="revTx" presStyleIdx="1" presStyleCnt="4">
        <dgm:presLayoutVars>
          <dgm:chMax val="0"/>
          <dgm:chPref val="0"/>
        </dgm:presLayoutVars>
      </dgm:prSet>
      <dgm:spPr/>
    </dgm:pt>
    <dgm:pt modelId="{7E9739D3-5297-4CF4-AFC4-7868BCBE55D8}" type="pres">
      <dgm:prSet presAssocID="{07C8D23D-9CB0-4D33-A95D-6CB3B1499F96}" presName="sibTrans" presStyleCnt="0"/>
      <dgm:spPr/>
    </dgm:pt>
    <dgm:pt modelId="{D947C273-883A-4BAF-8DE3-0FFAD7F16FC3}" type="pres">
      <dgm:prSet presAssocID="{FB9EF845-DCA4-42C7-ACAC-A0551C4BA0A0}" presName="compNode" presStyleCnt="0"/>
      <dgm:spPr/>
    </dgm:pt>
    <dgm:pt modelId="{1E00B750-A595-4764-BA53-C4FB1F52F15D}" type="pres">
      <dgm:prSet presAssocID="{FB9EF845-DCA4-42C7-ACAC-A0551C4BA0A0}" presName="bgRect" presStyleLbl="bgShp" presStyleIdx="2" presStyleCnt="4"/>
      <dgm:spPr/>
    </dgm:pt>
    <dgm:pt modelId="{4D3DED55-6B3E-4F1E-8C8C-6C2830162B83}" type="pres">
      <dgm:prSet presAssocID="{FB9EF845-DCA4-42C7-ACAC-A0551C4BA0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D04F3FE-EC64-48B2-BA25-AAE44CFF5018}" type="pres">
      <dgm:prSet presAssocID="{FB9EF845-DCA4-42C7-ACAC-A0551C4BA0A0}" presName="spaceRect" presStyleCnt="0"/>
      <dgm:spPr/>
    </dgm:pt>
    <dgm:pt modelId="{E97A5189-5453-4723-9100-DC5972CCF631}" type="pres">
      <dgm:prSet presAssocID="{FB9EF845-DCA4-42C7-ACAC-A0551C4BA0A0}" presName="parTx" presStyleLbl="revTx" presStyleIdx="2" presStyleCnt="4">
        <dgm:presLayoutVars>
          <dgm:chMax val="0"/>
          <dgm:chPref val="0"/>
        </dgm:presLayoutVars>
      </dgm:prSet>
      <dgm:spPr/>
    </dgm:pt>
    <dgm:pt modelId="{C79DAF2A-8DC9-40FA-8AD8-73E77D7DCCA6}" type="pres">
      <dgm:prSet presAssocID="{20E28F0C-3794-440F-804F-6EE3BBBE5ABD}" presName="sibTrans" presStyleCnt="0"/>
      <dgm:spPr/>
    </dgm:pt>
    <dgm:pt modelId="{9D13139B-1571-49E4-BF14-CBC39B4D9048}" type="pres">
      <dgm:prSet presAssocID="{7813DECF-E3A9-46EB-8EE6-85D08BD2AFFE}" presName="compNode" presStyleCnt="0"/>
      <dgm:spPr/>
    </dgm:pt>
    <dgm:pt modelId="{F0E42739-661D-490F-B037-C68529DE8889}" type="pres">
      <dgm:prSet presAssocID="{7813DECF-E3A9-46EB-8EE6-85D08BD2AFFE}" presName="bgRect" presStyleLbl="bgShp" presStyleIdx="3" presStyleCnt="4"/>
      <dgm:spPr/>
    </dgm:pt>
    <dgm:pt modelId="{DBE02D89-2506-4747-8720-D5D028D084F6}" type="pres">
      <dgm:prSet presAssocID="{7813DECF-E3A9-46EB-8EE6-85D08BD2AF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B726ACC8-9A70-48F5-B74B-23F31BF51186}" type="pres">
      <dgm:prSet presAssocID="{7813DECF-E3A9-46EB-8EE6-85D08BD2AFFE}" presName="spaceRect" presStyleCnt="0"/>
      <dgm:spPr/>
    </dgm:pt>
    <dgm:pt modelId="{BD34AF94-0AF6-4970-9478-F8C6919178CA}" type="pres">
      <dgm:prSet presAssocID="{7813DECF-E3A9-46EB-8EE6-85D08BD2AFFE}" presName="parTx" presStyleLbl="revTx" presStyleIdx="3" presStyleCnt="4">
        <dgm:presLayoutVars>
          <dgm:chMax val="0"/>
          <dgm:chPref val="0"/>
        </dgm:presLayoutVars>
      </dgm:prSet>
      <dgm:spPr/>
    </dgm:pt>
  </dgm:ptLst>
  <dgm:cxnLst>
    <dgm:cxn modelId="{F490C337-BB51-4298-A0C6-997F020F8148}" srcId="{C6E8D345-0458-4D9D-94EC-A7299ED4566D}" destId="{7813DECF-E3A9-46EB-8EE6-85D08BD2AFFE}" srcOrd="3" destOrd="0" parTransId="{281715F4-BC38-4A22-997F-BED405B00E5D}" sibTransId="{39C73D2E-C11E-46B6-8177-5FD93E3C7922}"/>
    <dgm:cxn modelId="{D0C33D70-96B8-460F-9C2A-45B833CC5529}" type="presOf" srcId="{FB9EF845-DCA4-42C7-ACAC-A0551C4BA0A0}" destId="{E97A5189-5453-4723-9100-DC5972CCF631}" srcOrd="0" destOrd="0" presId="urn:microsoft.com/office/officeart/2018/2/layout/IconVerticalSolidList"/>
    <dgm:cxn modelId="{27FEC752-51D9-4A69-96B9-9670D7DBD15F}" type="presOf" srcId="{7813DECF-E3A9-46EB-8EE6-85D08BD2AFFE}" destId="{BD34AF94-0AF6-4970-9478-F8C6919178CA}" srcOrd="0" destOrd="0" presId="urn:microsoft.com/office/officeart/2018/2/layout/IconVerticalSolidList"/>
    <dgm:cxn modelId="{2CD65254-C0C4-442D-BC87-C3EEA41F873C}" srcId="{C6E8D345-0458-4D9D-94EC-A7299ED4566D}" destId="{C90008ED-F0C5-4153-A315-E231BDB3B3EA}" srcOrd="1" destOrd="0" parTransId="{CF700185-4D1D-4C57-8A83-CE20AEC2CEDF}" sibTransId="{07C8D23D-9CB0-4D33-A95D-6CB3B1499F96}"/>
    <dgm:cxn modelId="{9422885A-E70A-4F33-BAEE-921A66166E86}" srcId="{C6E8D345-0458-4D9D-94EC-A7299ED4566D}" destId="{5BCBA9BB-56DC-4ACC-8126-3C58C09396DE}" srcOrd="0" destOrd="0" parTransId="{C7D8113B-51D0-4C0D-80C4-84A5E29FA35F}" sibTransId="{1B8224E8-9BB5-4609-B514-A7CC1E18A8C9}"/>
    <dgm:cxn modelId="{D8FD328D-7145-4694-8514-9D57D9C2A8BC}" type="presOf" srcId="{C90008ED-F0C5-4153-A315-E231BDB3B3EA}" destId="{FEBDC994-5519-4E62-9D42-6BF8B73BD6AF}" srcOrd="0" destOrd="0" presId="urn:microsoft.com/office/officeart/2018/2/layout/IconVerticalSolidList"/>
    <dgm:cxn modelId="{0101929C-9B9E-4DEA-A8AB-00063C967A5B}" type="presOf" srcId="{C6E8D345-0458-4D9D-94EC-A7299ED4566D}" destId="{839B14EC-D301-41F1-847D-B4AF2ABF5D24}" srcOrd="0" destOrd="0" presId="urn:microsoft.com/office/officeart/2018/2/layout/IconVerticalSolidList"/>
    <dgm:cxn modelId="{3A8975B4-313F-48D1-A4A6-F12C53EA7BCB}" type="presOf" srcId="{5BCBA9BB-56DC-4ACC-8126-3C58C09396DE}" destId="{5B0D2FD9-C3F0-4B58-9C94-2AB36959A685}" srcOrd="0" destOrd="0" presId="urn:microsoft.com/office/officeart/2018/2/layout/IconVerticalSolidList"/>
    <dgm:cxn modelId="{8592E3E0-8AF3-4B4F-82FE-A78796E225B4}" srcId="{C6E8D345-0458-4D9D-94EC-A7299ED4566D}" destId="{FB9EF845-DCA4-42C7-ACAC-A0551C4BA0A0}" srcOrd="2" destOrd="0" parTransId="{3E4C0543-D603-42C1-8D97-8D083C992DA0}" sibTransId="{20E28F0C-3794-440F-804F-6EE3BBBE5ABD}"/>
    <dgm:cxn modelId="{3F448CC2-928B-4F93-9123-FC115B904C1D}" type="presParOf" srcId="{839B14EC-D301-41F1-847D-B4AF2ABF5D24}" destId="{A4148D5B-F555-46DA-ABB1-4D520C4ABC4C}" srcOrd="0" destOrd="0" presId="urn:microsoft.com/office/officeart/2018/2/layout/IconVerticalSolidList"/>
    <dgm:cxn modelId="{F701AA4D-9241-4464-B5EE-3D3F41473668}" type="presParOf" srcId="{A4148D5B-F555-46DA-ABB1-4D520C4ABC4C}" destId="{F85DA7AD-1733-4C3D-A918-A69BC5235585}" srcOrd="0" destOrd="0" presId="urn:microsoft.com/office/officeart/2018/2/layout/IconVerticalSolidList"/>
    <dgm:cxn modelId="{73F27599-A297-4A9F-8AC5-624384A587BB}" type="presParOf" srcId="{A4148D5B-F555-46DA-ABB1-4D520C4ABC4C}" destId="{644FAB74-5E16-4962-9FDF-7ADA264E8F40}" srcOrd="1" destOrd="0" presId="urn:microsoft.com/office/officeart/2018/2/layout/IconVerticalSolidList"/>
    <dgm:cxn modelId="{13242A12-2E00-4C1F-9C75-2E882B3B6BCC}" type="presParOf" srcId="{A4148D5B-F555-46DA-ABB1-4D520C4ABC4C}" destId="{EAC491C0-7DE6-4F58-8AB4-A2D30D3D3041}" srcOrd="2" destOrd="0" presId="urn:microsoft.com/office/officeart/2018/2/layout/IconVerticalSolidList"/>
    <dgm:cxn modelId="{9F450891-2CE8-410B-B4C0-496A20A8845C}" type="presParOf" srcId="{A4148D5B-F555-46DA-ABB1-4D520C4ABC4C}" destId="{5B0D2FD9-C3F0-4B58-9C94-2AB36959A685}" srcOrd="3" destOrd="0" presId="urn:microsoft.com/office/officeart/2018/2/layout/IconVerticalSolidList"/>
    <dgm:cxn modelId="{AE277D70-A641-4AA8-A016-CE01240B5BD3}" type="presParOf" srcId="{839B14EC-D301-41F1-847D-B4AF2ABF5D24}" destId="{37026DEB-6444-4315-98BF-F743F38E4747}" srcOrd="1" destOrd="0" presId="urn:microsoft.com/office/officeart/2018/2/layout/IconVerticalSolidList"/>
    <dgm:cxn modelId="{B8AAE319-32FE-4D89-912E-E896D9987088}" type="presParOf" srcId="{839B14EC-D301-41F1-847D-B4AF2ABF5D24}" destId="{B385D0E4-7519-4404-A020-82A8CB847ECA}" srcOrd="2" destOrd="0" presId="urn:microsoft.com/office/officeart/2018/2/layout/IconVerticalSolidList"/>
    <dgm:cxn modelId="{327BB029-ADC8-4DC3-8456-D363FF5CED35}" type="presParOf" srcId="{B385D0E4-7519-4404-A020-82A8CB847ECA}" destId="{854F68D4-5861-4535-B27D-3A9713FCC71F}" srcOrd="0" destOrd="0" presId="urn:microsoft.com/office/officeart/2018/2/layout/IconVerticalSolidList"/>
    <dgm:cxn modelId="{62D4FFFB-C0F7-4CB4-B0B8-8C274FF6F9FB}" type="presParOf" srcId="{B385D0E4-7519-4404-A020-82A8CB847ECA}" destId="{C34003B4-9F97-4A76-B113-C0ECFE444EE1}" srcOrd="1" destOrd="0" presId="urn:microsoft.com/office/officeart/2018/2/layout/IconVerticalSolidList"/>
    <dgm:cxn modelId="{11BF36E3-04F5-48CF-8B95-CBF1BD88BEF8}" type="presParOf" srcId="{B385D0E4-7519-4404-A020-82A8CB847ECA}" destId="{D8FFD3A8-71B6-4F77-857E-76F0A47179A1}" srcOrd="2" destOrd="0" presId="urn:microsoft.com/office/officeart/2018/2/layout/IconVerticalSolidList"/>
    <dgm:cxn modelId="{7CC5B78F-59DD-48E8-9119-30C13985E191}" type="presParOf" srcId="{B385D0E4-7519-4404-A020-82A8CB847ECA}" destId="{FEBDC994-5519-4E62-9D42-6BF8B73BD6AF}" srcOrd="3" destOrd="0" presId="urn:microsoft.com/office/officeart/2018/2/layout/IconVerticalSolidList"/>
    <dgm:cxn modelId="{8FEBA979-EB2E-4DD1-9FCD-297A5AE56F41}" type="presParOf" srcId="{839B14EC-D301-41F1-847D-B4AF2ABF5D24}" destId="{7E9739D3-5297-4CF4-AFC4-7868BCBE55D8}" srcOrd="3" destOrd="0" presId="urn:microsoft.com/office/officeart/2018/2/layout/IconVerticalSolidList"/>
    <dgm:cxn modelId="{22C50C6B-8286-4209-8084-9B5E40403B18}" type="presParOf" srcId="{839B14EC-D301-41F1-847D-B4AF2ABF5D24}" destId="{D947C273-883A-4BAF-8DE3-0FFAD7F16FC3}" srcOrd="4" destOrd="0" presId="urn:microsoft.com/office/officeart/2018/2/layout/IconVerticalSolidList"/>
    <dgm:cxn modelId="{3E2CDBC3-6E7F-4BFB-ADC2-0BAB73016168}" type="presParOf" srcId="{D947C273-883A-4BAF-8DE3-0FFAD7F16FC3}" destId="{1E00B750-A595-4764-BA53-C4FB1F52F15D}" srcOrd="0" destOrd="0" presId="urn:microsoft.com/office/officeart/2018/2/layout/IconVerticalSolidList"/>
    <dgm:cxn modelId="{6F9D69B3-C86B-461A-8A39-DE677DC4FB1C}" type="presParOf" srcId="{D947C273-883A-4BAF-8DE3-0FFAD7F16FC3}" destId="{4D3DED55-6B3E-4F1E-8C8C-6C2830162B83}" srcOrd="1" destOrd="0" presId="urn:microsoft.com/office/officeart/2018/2/layout/IconVerticalSolidList"/>
    <dgm:cxn modelId="{71ADAEE4-5DF0-496A-A2CE-9DE4F3EEABE7}" type="presParOf" srcId="{D947C273-883A-4BAF-8DE3-0FFAD7F16FC3}" destId="{CD04F3FE-EC64-48B2-BA25-AAE44CFF5018}" srcOrd="2" destOrd="0" presId="urn:microsoft.com/office/officeart/2018/2/layout/IconVerticalSolidList"/>
    <dgm:cxn modelId="{4574F239-08BE-4BD9-AEE6-EB9DF36A23C3}" type="presParOf" srcId="{D947C273-883A-4BAF-8DE3-0FFAD7F16FC3}" destId="{E97A5189-5453-4723-9100-DC5972CCF631}" srcOrd="3" destOrd="0" presId="urn:microsoft.com/office/officeart/2018/2/layout/IconVerticalSolidList"/>
    <dgm:cxn modelId="{EAD143B8-071C-4FF0-B4D1-F13B6883B6B3}" type="presParOf" srcId="{839B14EC-D301-41F1-847D-B4AF2ABF5D24}" destId="{C79DAF2A-8DC9-40FA-8AD8-73E77D7DCCA6}" srcOrd="5" destOrd="0" presId="urn:microsoft.com/office/officeart/2018/2/layout/IconVerticalSolidList"/>
    <dgm:cxn modelId="{CBA16E29-A40A-4A94-AD8B-06DA232F66CE}" type="presParOf" srcId="{839B14EC-D301-41F1-847D-B4AF2ABF5D24}" destId="{9D13139B-1571-49E4-BF14-CBC39B4D9048}" srcOrd="6" destOrd="0" presId="urn:microsoft.com/office/officeart/2018/2/layout/IconVerticalSolidList"/>
    <dgm:cxn modelId="{5D4A2F47-E0F6-4B76-A3A9-034E006F6EF0}" type="presParOf" srcId="{9D13139B-1571-49E4-BF14-CBC39B4D9048}" destId="{F0E42739-661D-490F-B037-C68529DE8889}" srcOrd="0" destOrd="0" presId="urn:microsoft.com/office/officeart/2018/2/layout/IconVerticalSolidList"/>
    <dgm:cxn modelId="{6BCBDC89-A614-4844-98D1-FBB18D089BB8}" type="presParOf" srcId="{9D13139B-1571-49E4-BF14-CBC39B4D9048}" destId="{DBE02D89-2506-4747-8720-D5D028D084F6}" srcOrd="1" destOrd="0" presId="urn:microsoft.com/office/officeart/2018/2/layout/IconVerticalSolidList"/>
    <dgm:cxn modelId="{D6023747-97B2-408E-884E-08A735BFD62C}" type="presParOf" srcId="{9D13139B-1571-49E4-BF14-CBC39B4D9048}" destId="{B726ACC8-9A70-48F5-B74B-23F31BF51186}" srcOrd="2" destOrd="0" presId="urn:microsoft.com/office/officeart/2018/2/layout/IconVerticalSolidList"/>
    <dgm:cxn modelId="{32C08191-B169-4D25-983E-36DB445765AF}" type="presParOf" srcId="{9D13139B-1571-49E4-BF14-CBC39B4D9048}" destId="{BD34AF94-0AF6-4970-9478-F8C6919178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D0DACE-1A75-415B-8BE5-9986456EDE66}"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F82A5B15-BFF2-4624-AA76-88EEF2E33C1D}">
      <dgm:prSet/>
      <dgm:spPr/>
      <dgm:t>
        <a:bodyPr/>
        <a:lstStyle/>
        <a:p>
          <a:r>
            <a:rPr lang="en-GB"/>
            <a:t>Normalize Difference Vegetation Index</a:t>
          </a:r>
          <a:endParaRPr lang="en-US"/>
        </a:p>
      </dgm:t>
    </dgm:pt>
    <dgm:pt modelId="{0EBBA512-D6C9-460E-8744-78CBB41EC318}" type="parTrans" cxnId="{79857F55-AA37-42D2-B46A-B8FC2D16AF53}">
      <dgm:prSet/>
      <dgm:spPr/>
      <dgm:t>
        <a:bodyPr/>
        <a:lstStyle/>
        <a:p>
          <a:endParaRPr lang="en-US"/>
        </a:p>
      </dgm:t>
    </dgm:pt>
    <dgm:pt modelId="{2658465B-61CA-4BFD-9772-67F4BF499886}" type="sibTrans" cxnId="{79857F55-AA37-42D2-B46A-B8FC2D16AF53}">
      <dgm:prSet/>
      <dgm:spPr/>
      <dgm:t>
        <a:bodyPr/>
        <a:lstStyle/>
        <a:p>
          <a:endParaRPr lang="en-US"/>
        </a:p>
      </dgm:t>
    </dgm:pt>
    <dgm:pt modelId="{731DF2F3-9102-491F-984C-F94B18F0FEC0}">
      <dgm:prSet/>
      <dgm:spPr/>
      <dgm:t>
        <a:bodyPr/>
        <a:lstStyle/>
        <a:p>
          <a:r>
            <a:rPr lang="en-GB"/>
            <a:t>It is used to quantify vegetation greenness it is used for understand vegetation density</a:t>
          </a:r>
          <a:endParaRPr lang="en-US"/>
        </a:p>
      </dgm:t>
    </dgm:pt>
    <dgm:pt modelId="{D70972F2-D3CD-4CA4-9E1A-6792A9C5EEA8}" type="parTrans" cxnId="{61744D9A-8520-4FCB-AD94-33EB7FC94FC0}">
      <dgm:prSet/>
      <dgm:spPr/>
      <dgm:t>
        <a:bodyPr/>
        <a:lstStyle/>
        <a:p>
          <a:endParaRPr lang="en-US"/>
        </a:p>
      </dgm:t>
    </dgm:pt>
    <dgm:pt modelId="{B4CD16D0-446E-4587-ADBA-3127D58DF9DF}" type="sibTrans" cxnId="{61744D9A-8520-4FCB-AD94-33EB7FC94FC0}">
      <dgm:prSet/>
      <dgm:spPr/>
      <dgm:t>
        <a:bodyPr/>
        <a:lstStyle/>
        <a:p>
          <a:endParaRPr lang="en-US"/>
        </a:p>
      </dgm:t>
    </dgm:pt>
    <dgm:pt modelId="{ED703E26-CA9B-49ED-BEDD-DC9235B0B066}">
      <dgm:prSet/>
      <dgm:spPr/>
      <dgm:t>
        <a:bodyPr/>
        <a:lstStyle/>
        <a:p>
          <a:r>
            <a:rPr lang="en-GB"/>
            <a:t>For NDVI Process QGIS (Quantum Geographic Information System) Application</a:t>
          </a:r>
          <a:endParaRPr lang="en-US"/>
        </a:p>
      </dgm:t>
    </dgm:pt>
    <dgm:pt modelId="{61AEC2C9-BAB3-4A02-BB56-40D2D6D90D4F}" type="parTrans" cxnId="{4D669AC2-F94E-4E3D-B58A-52F1C561D54C}">
      <dgm:prSet/>
      <dgm:spPr/>
      <dgm:t>
        <a:bodyPr/>
        <a:lstStyle/>
        <a:p>
          <a:endParaRPr lang="en-US"/>
        </a:p>
      </dgm:t>
    </dgm:pt>
    <dgm:pt modelId="{5B822B92-D7E3-4E4D-AB9C-3F08BFA1567B}" type="sibTrans" cxnId="{4D669AC2-F94E-4E3D-B58A-52F1C561D54C}">
      <dgm:prSet/>
      <dgm:spPr/>
      <dgm:t>
        <a:bodyPr/>
        <a:lstStyle/>
        <a:p>
          <a:endParaRPr lang="en-US"/>
        </a:p>
      </dgm:t>
    </dgm:pt>
    <dgm:pt modelId="{123D7FD9-F58C-476C-A971-3573AE46C224}">
      <dgm:prSet/>
      <dgm:spPr/>
      <dgm:t>
        <a:bodyPr/>
        <a:lstStyle/>
        <a:p>
          <a:r>
            <a:rPr lang="en-GB" dirty="0"/>
            <a:t>Band 4: 655- 670 nm (wavelength), 449.4 - 434.9 THz (frequency).  Band 5: 845- 885 nm (wavelength), 354.2 - 337.1 THz (frequency)</a:t>
          </a:r>
          <a:endParaRPr lang="en-US" dirty="0"/>
        </a:p>
      </dgm:t>
    </dgm:pt>
    <dgm:pt modelId="{702540D1-2A5C-45B2-844B-E7E9A8E69C8A}" type="parTrans" cxnId="{7C147E6E-5489-4B4F-A13A-8BB750649112}">
      <dgm:prSet/>
      <dgm:spPr/>
      <dgm:t>
        <a:bodyPr/>
        <a:lstStyle/>
        <a:p>
          <a:endParaRPr lang="en-US"/>
        </a:p>
      </dgm:t>
    </dgm:pt>
    <dgm:pt modelId="{812F8C57-AE3B-44E2-90F0-3E80B2FBD615}" type="sibTrans" cxnId="{7C147E6E-5489-4B4F-A13A-8BB750649112}">
      <dgm:prSet/>
      <dgm:spPr/>
      <dgm:t>
        <a:bodyPr/>
        <a:lstStyle/>
        <a:p>
          <a:endParaRPr lang="en-US"/>
        </a:p>
      </dgm:t>
    </dgm:pt>
    <dgm:pt modelId="{9B688B39-9392-4012-9E6F-1B3CF6E0E5D7}">
      <dgm:prSet/>
      <dgm:spPr/>
      <dgm:t>
        <a:bodyPr/>
        <a:lstStyle/>
        <a:p>
          <a:r>
            <a:rPr lang="en-GB" dirty="0"/>
            <a:t>For extract blue part of image uses the formula NDVI = (NIR – Blue) / (NIR + Blue) that is NDVI (Landsat 8) = (B5 – B4) / (B5 + B4)</a:t>
          </a:r>
          <a:endParaRPr lang="en-US" dirty="0"/>
        </a:p>
      </dgm:t>
    </dgm:pt>
    <dgm:pt modelId="{F2EB1310-1224-4EC4-9B59-1EB643EEDE99}" type="parTrans" cxnId="{7A97E9A6-3430-4924-BBC3-7E1F9C5894F5}">
      <dgm:prSet/>
      <dgm:spPr/>
      <dgm:t>
        <a:bodyPr/>
        <a:lstStyle/>
        <a:p>
          <a:endParaRPr lang="en-US"/>
        </a:p>
      </dgm:t>
    </dgm:pt>
    <dgm:pt modelId="{177CB6D2-CFA7-4769-8EC5-BAF8B58BCABF}" type="sibTrans" cxnId="{7A97E9A6-3430-4924-BBC3-7E1F9C5894F5}">
      <dgm:prSet/>
      <dgm:spPr/>
      <dgm:t>
        <a:bodyPr/>
        <a:lstStyle/>
        <a:p>
          <a:endParaRPr lang="en-US"/>
        </a:p>
      </dgm:t>
    </dgm:pt>
    <dgm:pt modelId="{3ABEF79B-6D63-4A2F-BCF8-2288CF5E1CB3}" type="pres">
      <dgm:prSet presAssocID="{86D0DACE-1A75-415B-8BE5-9986456EDE66}" presName="root" presStyleCnt="0">
        <dgm:presLayoutVars>
          <dgm:dir/>
          <dgm:resizeHandles val="exact"/>
        </dgm:presLayoutVars>
      </dgm:prSet>
      <dgm:spPr/>
    </dgm:pt>
    <dgm:pt modelId="{A2AC075D-9980-48C1-AEAD-60615CDD7AF8}" type="pres">
      <dgm:prSet presAssocID="{F82A5B15-BFF2-4624-AA76-88EEF2E33C1D}" presName="compNode" presStyleCnt="0"/>
      <dgm:spPr/>
    </dgm:pt>
    <dgm:pt modelId="{58D811A9-5EC8-4AB3-89F4-D888B56B5E1F}" type="pres">
      <dgm:prSet presAssocID="{F82A5B15-BFF2-4624-AA76-88EEF2E33C1D}" presName="bgRect" presStyleLbl="bgShp" presStyleIdx="0" presStyleCnt="5"/>
      <dgm:spPr/>
    </dgm:pt>
    <dgm:pt modelId="{98288D5F-AD43-4455-BEEE-F9B99E37AF6C}" type="pres">
      <dgm:prSet presAssocID="{F82A5B15-BFF2-4624-AA76-88EEF2E33C1D}" presName="iconRect"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ciduous tree"/>
        </a:ext>
      </dgm:extLst>
    </dgm:pt>
    <dgm:pt modelId="{FD59D33E-F7F6-4EEC-8498-443C962A4EA7}" type="pres">
      <dgm:prSet presAssocID="{F82A5B15-BFF2-4624-AA76-88EEF2E33C1D}" presName="spaceRect" presStyleCnt="0"/>
      <dgm:spPr/>
    </dgm:pt>
    <dgm:pt modelId="{F43ACC6E-CE72-4482-89C8-1D0EC7B1E0DA}" type="pres">
      <dgm:prSet presAssocID="{F82A5B15-BFF2-4624-AA76-88EEF2E33C1D}" presName="parTx" presStyleLbl="revTx" presStyleIdx="0" presStyleCnt="5">
        <dgm:presLayoutVars>
          <dgm:chMax val="0"/>
          <dgm:chPref val="0"/>
        </dgm:presLayoutVars>
      </dgm:prSet>
      <dgm:spPr/>
    </dgm:pt>
    <dgm:pt modelId="{C37B6775-9B39-4500-B14B-896CE08DA3A3}" type="pres">
      <dgm:prSet presAssocID="{2658465B-61CA-4BFD-9772-67F4BF499886}" presName="sibTrans" presStyleCnt="0"/>
      <dgm:spPr/>
    </dgm:pt>
    <dgm:pt modelId="{7F0D3653-EF7C-4CC2-838D-7061FC0078CB}" type="pres">
      <dgm:prSet presAssocID="{731DF2F3-9102-491F-984C-F94B18F0FEC0}" presName="compNode" presStyleCnt="0"/>
      <dgm:spPr/>
    </dgm:pt>
    <dgm:pt modelId="{DF75D629-680F-4EFA-AA88-63B70706E53D}" type="pres">
      <dgm:prSet presAssocID="{731DF2F3-9102-491F-984C-F94B18F0FEC0}" presName="bgRect" presStyleLbl="bgShp" presStyleIdx="1" presStyleCnt="5"/>
      <dgm:spPr/>
    </dgm:pt>
    <dgm:pt modelId="{79EDD891-3569-46AB-9FC9-B942FACA4B42}" type="pres">
      <dgm:prSet presAssocID="{731DF2F3-9102-491F-984C-F94B18F0FEC0}"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r tree"/>
        </a:ext>
      </dgm:extLst>
    </dgm:pt>
    <dgm:pt modelId="{E7D81744-EC79-46F0-B3F5-97E6C46EE334}" type="pres">
      <dgm:prSet presAssocID="{731DF2F3-9102-491F-984C-F94B18F0FEC0}" presName="spaceRect" presStyleCnt="0"/>
      <dgm:spPr/>
    </dgm:pt>
    <dgm:pt modelId="{D003F105-A342-4692-8C83-9F3FBB8866F5}" type="pres">
      <dgm:prSet presAssocID="{731DF2F3-9102-491F-984C-F94B18F0FEC0}" presName="parTx" presStyleLbl="revTx" presStyleIdx="1" presStyleCnt="5">
        <dgm:presLayoutVars>
          <dgm:chMax val="0"/>
          <dgm:chPref val="0"/>
        </dgm:presLayoutVars>
      </dgm:prSet>
      <dgm:spPr/>
    </dgm:pt>
    <dgm:pt modelId="{D4C27C5C-09C2-4C85-9F16-FB62C2C7DFC9}" type="pres">
      <dgm:prSet presAssocID="{B4CD16D0-446E-4587-ADBA-3127D58DF9DF}" presName="sibTrans" presStyleCnt="0"/>
      <dgm:spPr/>
    </dgm:pt>
    <dgm:pt modelId="{1BC1DE80-40CC-48DB-A27E-85E09A4C8368}" type="pres">
      <dgm:prSet presAssocID="{ED703E26-CA9B-49ED-BEDD-DC9235B0B066}" presName="compNode" presStyleCnt="0"/>
      <dgm:spPr/>
    </dgm:pt>
    <dgm:pt modelId="{C048F65B-5ECE-4F78-A271-02D887FA3819}" type="pres">
      <dgm:prSet presAssocID="{ED703E26-CA9B-49ED-BEDD-DC9235B0B066}" presName="bgRect" presStyleLbl="bgShp" presStyleIdx="2" presStyleCnt="5"/>
      <dgm:spPr/>
    </dgm:pt>
    <dgm:pt modelId="{C59EAE9B-8761-48AE-88D5-336BAF3F3A34}" type="pres">
      <dgm:prSet presAssocID="{ED703E26-CA9B-49ED-BEDD-DC9235B0B066}"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tom"/>
        </a:ext>
      </dgm:extLst>
    </dgm:pt>
    <dgm:pt modelId="{F7B5BA20-864E-4AF1-A5E9-48C5B0FC2FD6}" type="pres">
      <dgm:prSet presAssocID="{ED703E26-CA9B-49ED-BEDD-DC9235B0B066}" presName="spaceRect" presStyleCnt="0"/>
      <dgm:spPr/>
    </dgm:pt>
    <dgm:pt modelId="{FB86B239-BFB0-4A81-915A-0D8FD91A4B1C}" type="pres">
      <dgm:prSet presAssocID="{ED703E26-CA9B-49ED-BEDD-DC9235B0B066}" presName="parTx" presStyleLbl="revTx" presStyleIdx="2" presStyleCnt="5">
        <dgm:presLayoutVars>
          <dgm:chMax val="0"/>
          <dgm:chPref val="0"/>
        </dgm:presLayoutVars>
      </dgm:prSet>
      <dgm:spPr/>
    </dgm:pt>
    <dgm:pt modelId="{6C9C75F4-8CF8-4C46-9544-E2BDB80D2B2B}" type="pres">
      <dgm:prSet presAssocID="{5B822B92-D7E3-4E4D-AB9C-3F08BFA1567B}" presName="sibTrans" presStyleCnt="0"/>
      <dgm:spPr/>
    </dgm:pt>
    <dgm:pt modelId="{868FC5AE-C7CB-4834-8B42-80917FAE255D}" type="pres">
      <dgm:prSet presAssocID="{123D7FD9-F58C-476C-A971-3573AE46C224}" presName="compNode" presStyleCnt="0"/>
      <dgm:spPr/>
    </dgm:pt>
    <dgm:pt modelId="{2EFE1ACE-27AA-4418-8958-E26DCDD43991}" type="pres">
      <dgm:prSet presAssocID="{123D7FD9-F58C-476C-A971-3573AE46C224}" presName="bgRect" presStyleLbl="bgShp" presStyleIdx="3" presStyleCnt="5"/>
      <dgm:spPr/>
    </dgm:pt>
    <dgm:pt modelId="{5EA25251-96FB-41F5-856A-06DB59022B6D}" type="pres">
      <dgm:prSet presAssocID="{123D7FD9-F58C-476C-A971-3573AE46C224}" presName="iconRect" presStyleLbl="nod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eaker"/>
        </a:ext>
      </dgm:extLst>
    </dgm:pt>
    <dgm:pt modelId="{C843B28C-BC32-4BC9-A45B-D7FE8515A1DA}" type="pres">
      <dgm:prSet presAssocID="{123D7FD9-F58C-476C-A971-3573AE46C224}" presName="spaceRect" presStyleCnt="0"/>
      <dgm:spPr/>
    </dgm:pt>
    <dgm:pt modelId="{BD830454-61CF-4E05-8EAF-653AD6CCC9FC}" type="pres">
      <dgm:prSet presAssocID="{123D7FD9-F58C-476C-A971-3573AE46C224}" presName="parTx" presStyleLbl="revTx" presStyleIdx="3" presStyleCnt="5">
        <dgm:presLayoutVars>
          <dgm:chMax val="0"/>
          <dgm:chPref val="0"/>
        </dgm:presLayoutVars>
      </dgm:prSet>
      <dgm:spPr/>
    </dgm:pt>
    <dgm:pt modelId="{462EDEB9-96C1-4104-8F36-4B2D5BE27A4D}" type="pres">
      <dgm:prSet presAssocID="{812F8C57-AE3B-44E2-90F0-3E80B2FBD615}" presName="sibTrans" presStyleCnt="0"/>
      <dgm:spPr/>
    </dgm:pt>
    <dgm:pt modelId="{C06293B0-214D-452A-AC07-C5E39D02C0CC}" type="pres">
      <dgm:prSet presAssocID="{9B688B39-9392-4012-9E6F-1B3CF6E0E5D7}" presName="compNode" presStyleCnt="0"/>
      <dgm:spPr/>
    </dgm:pt>
    <dgm:pt modelId="{CDDDD6EB-795A-420F-83A6-63200379643C}" type="pres">
      <dgm:prSet presAssocID="{9B688B39-9392-4012-9E6F-1B3CF6E0E5D7}" presName="bgRect" presStyleLbl="bgShp" presStyleIdx="4" presStyleCnt="5"/>
      <dgm:spPr/>
    </dgm:pt>
    <dgm:pt modelId="{64609318-72A5-4DA6-A64D-3D4422FC1DD6}" type="pres">
      <dgm:prSet presAssocID="{9B688B39-9392-4012-9E6F-1B3CF6E0E5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st tubes"/>
        </a:ext>
      </dgm:extLst>
    </dgm:pt>
    <dgm:pt modelId="{61FDCFDC-E4DE-4E56-8E70-BF1B8EB94208}" type="pres">
      <dgm:prSet presAssocID="{9B688B39-9392-4012-9E6F-1B3CF6E0E5D7}" presName="spaceRect" presStyleCnt="0"/>
      <dgm:spPr/>
    </dgm:pt>
    <dgm:pt modelId="{85B0F06F-BF52-4D5E-874D-635E010A4A8A}" type="pres">
      <dgm:prSet presAssocID="{9B688B39-9392-4012-9E6F-1B3CF6E0E5D7}" presName="parTx" presStyleLbl="revTx" presStyleIdx="4" presStyleCnt="5">
        <dgm:presLayoutVars>
          <dgm:chMax val="0"/>
          <dgm:chPref val="0"/>
        </dgm:presLayoutVars>
      </dgm:prSet>
      <dgm:spPr/>
    </dgm:pt>
  </dgm:ptLst>
  <dgm:cxnLst>
    <dgm:cxn modelId="{E34A9134-4826-4E77-B2D0-27152F03A364}" type="presOf" srcId="{F82A5B15-BFF2-4624-AA76-88EEF2E33C1D}" destId="{F43ACC6E-CE72-4482-89C8-1D0EC7B1E0DA}" srcOrd="0" destOrd="0" presId="urn:microsoft.com/office/officeart/2018/2/layout/IconVerticalSolidList"/>
    <dgm:cxn modelId="{4BD64638-AB4E-40EB-93B4-A6F31999F1E3}" type="presOf" srcId="{86D0DACE-1A75-415B-8BE5-9986456EDE66}" destId="{3ABEF79B-6D63-4A2F-BCF8-2288CF5E1CB3}" srcOrd="0" destOrd="0" presId="urn:microsoft.com/office/officeart/2018/2/layout/IconVerticalSolidList"/>
    <dgm:cxn modelId="{D7929939-72D7-409E-B423-17CD20CB44F9}" type="presOf" srcId="{731DF2F3-9102-491F-984C-F94B18F0FEC0}" destId="{D003F105-A342-4692-8C83-9F3FBB8866F5}" srcOrd="0" destOrd="0" presId="urn:microsoft.com/office/officeart/2018/2/layout/IconVerticalSolidList"/>
    <dgm:cxn modelId="{C819846D-04B7-43E2-BDEF-89B81DDB4304}" type="presOf" srcId="{ED703E26-CA9B-49ED-BEDD-DC9235B0B066}" destId="{FB86B239-BFB0-4A81-915A-0D8FD91A4B1C}" srcOrd="0" destOrd="0" presId="urn:microsoft.com/office/officeart/2018/2/layout/IconVerticalSolidList"/>
    <dgm:cxn modelId="{7C147E6E-5489-4B4F-A13A-8BB750649112}" srcId="{86D0DACE-1A75-415B-8BE5-9986456EDE66}" destId="{123D7FD9-F58C-476C-A971-3573AE46C224}" srcOrd="3" destOrd="0" parTransId="{702540D1-2A5C-45B2-844B-E7E9A8E69C8A}" sibTransId="{812F8C57-AE3B-44E2-90F0-3E80B2FBD615}"/>
    <dgm:cxn modelId="{79857F55-AA37-42D2-B46A-B8FC2D16AF53}" srcId="{86D0DACE-1A75-415B-8BE5-9986456EDE66}" destId="{F82A5B15-BFF2-4624-AA76-88EEF2E33C1D}" srcOrd="0" destOrd="0" parTransId="{0EBBA512-D6C9-460E-8744-78CBB41EC318}" sibTransId="{2658465B-61CA-4BFD-9772-67F4BF499886}"/>
    <dgm:cxn modelId="{61744D9A-8520-4FCB-AD94-33EB7FC94FC0}" srcId="{86D0DACE-1A75-415B-8BE5-9986456EDE66}" destId="{731DF2F3-9102-491F-984C-F94B18F0FEC0}" srcOrd="1" destOrd="0" parTransId="{D70972F2-D3CD-4CA4-9E1A-6792A9C5EEA8}" sibTransId="{B4CD16D0-446E-4587-ADBA-3127D58DF9DF}"/>
    <dgm:cxn modelId="{7A97E9A6-3430-4924-BBC3-7E1F9C5894F5}" srcId="{86D0DACE-1A75-415B-8BE5-9986456EDE66}" destId="{9B688B39-9392-4012-9E6F-1B3CF6E0E5D7}" srcOrd="4" destOrd="0" parTransId="{F2EB1310-1224-4EC4-9B59-1EB643EEDE99}" sibTransId="{177CB6D2-CFA7-4769-8EC5-BAF8B58BCABF}"/>
    <dgm:cxn modelId="{EFAB75B3-49BB-425D-AFB5-C16773BAA50F}" type="presOf" srcId="{9B688B39-9392-4012-9E6F-1B3CF6E0E5D7}" destId="{85B0F06F-BF52-4D5E-874D-635E010A4A8A}" srcOrd="0" destOrd="0" presId="urn:microsoft.com/office/officeart/2018/2/layout/IconVerticalSolidList"/>
    <dgm:cxn modelId="{4D669AC2-F94E-4E3D-B58A-52F1C561D54C}" srcId="{86D0DACE-1A75-415B-8BE5-9986456EDE66}" destId="{ED703E26-CA9B-49ED-BEDD-DC9235B0B066}" srcOrd="2" destOrd="0" parTransId="{61AEC2C9-BAB3-4A02-BB56-40D2D6D90D4F}" sibTransId="{5B822B92-D7E3-4E4D-AB9C-3F08BFA1567B}"/>
    <dgm:cxn modelId="{5B8E0BFE-5BE5-4591-AB64-1880D1DE7889}" type="presOf" srcId="{123D7FD9-F58C-476C-A971-3573AE46C224}" destId="{BD830454-61CF-4E05-8EAF-653AD6CCC9FC}" srcOrd="0" destOrd="0" presId="urn:microsoft.com/office/officeart/2018/2/layout/IconVerticalSolidList"/>
    <dgm:cxn modelId="{E0B58D31-8A19-4274-91D2-C6D11D772961}" type="presParOf" srcId="{3ABEF79B-6D63-4A2F-BCF8-2288CF5E1CB3}" destId="{A2AC075D-9980-48C1-AEAD-60615CDD7AF8}" srcOrd="0" destOrd="0" presId="urn:microsoft.com/office/officeart/2018/2/layout/IconVerticalSolidList"/>
    <dgm:cxn modelId="{2C72FF98-1718-4A0C-A65F-9B1B929C4702}" type="presParOf" srcId="{A2AC075D-9980-48C1-AEAD-60615CDD7AF8}" destId="{58D811A9-5EC8-4AB3-89F4-D888B56B5E1F}" srcOrd="0" destOrd="0" presId="urn:microsoft.com/office/officeart/2018/2/layout/IconVerticalSolidList"/>
    <dgm:cxn modelId="{7A10293F-37BF-4AD6-9912-78CF43E11633}" type="presParOf" srcId="{A2AC075D-9980-48C1-AEAD-60615CDD7AF8}" destId="{98288D5F-AD43-4455-BEEE-F9B99E37AF6C}" srcOrd="1" destOrd="0" presId="urn:microsoft.com/office/officeart/2018/2/layout/IconVerticalSolidList"/>
    <dgm:cxn modelId="{465F014A-52B9-4041-BC1E-357121638C06}" type="presParOf" srcId="{A2AC075D-9980-48C1-AEAD-60615CDD7AF8}" destId="{FD59D33E-F7F6-4EEC-8498-443C962A4EA7}" srcOrd="2" destOrd="0" presId="urn:microsoft.com/office/officeart/2018/2/layout/IconVerticalSolidList"/>
    <dgm:cxn modelId="{3586A42D-C772-451C-B6D8-17B3D63A29E1}" type="presParOf" srcId="{A2AC075D-9980-48C1-AEAD-60615CDD7AF8}" destId="{F43ACC6E-CE72-4482-89C8-1D0EC7B1E0DA}" srcOrd="3" destOrd="0" presId="urn:microsoft.com/office/officeart/2018/2/layout/IconVerticalSolidList"/>
    <dgm:cxn modelId="{C69D5D12-5928-494D-AAD1-825B53D36243}" type="presParOf" srcId="{3ABEF79B-6D63-4A2F-BCF8-2288CF5E1CB3}" destId="{C37B6775-9B39-4500-B14B-896CE08DA3A3}" srcOrd="1" destOrd="0" presId="urn:microsoft.com/office/officeart/2018/2/layout/IconVerticalSolidList"/>
    <dgm:cxn modelId="{8764DF8B-5D69-4DE6-9164-3CE6D891A944}" type="presParOf" srcId="{3ABEF79B-6D63-4A2F-BCF8-2288CF5E1CB3}" destId="{7F0D3653-EF7C-4CC2-838D-7061FC0078CB}" srcOrd="2" destOrd="0" presId="urn:microsoft.com/office/officeart/2018/2/layout/IconVerticalSolidList"/>
    <dgm:cxn modelId="{D702CA31-2FF2-4997-B9A2-EC4341530CB8}" type="presParOf" srcId="{7F0D3653-EF7C-4CC2-838D-7061FC0078CB}" destId="{DF75D629-680F-4EFA-AA88-63B70706E53D}" srcOrd="0" destOrd="0" presId="urn:microsoft.com/office/officeart/2018/2/layout/IconVerticalSolidList"/>
    <dgm:cxn modelId="{1E7B461D-4D6F-49D9-A9A5-35CAB6824254}" type="presParOf" srcId="{7F0D3653-EF7C-4CC2-838D-7061FC0078CB}" destId="{79EDD891-3569-46AB-9FC9-B942FACA4B42}" srcOrd="1" destOrd="0" presId="urn:microsoft.com/office/officeart/2018/2/layout/IconVerticalSolidList"/>
    <dgm:cxn modelId="{51DCA359-8E40-4AF8-AA32-AB12EEA18842}" type="presParOf" srcId="{7F0D3653-EF7C-4CC2-838D-7061FC0078CB}" destId="{E7D81744-EC79-46F0-B3F5-97E6C46EE334}" srcOrd="2" destOrd="0" presId="urn:microsoft.com/office/officeart/2018/2/layout/IconVerticalSolidList"/>
    <dgm:cxn modelId="{71751375-38BA-453F-8F40-9CACDD09E74D}" type="presParOf" srcId="{7F0D3653-EF7C-4CC2-838D-7061FC0078CB}" destId="{D003F105-A342-4692-8C83-9F3FBB8866F5}" srcOrd="3" destOrd="0" presId="urn:microsoft.com/office/officeart/2018/2/layout/IconVerticalSolidList"/>
    <dgm:cxn modelId="{C2C438EC-1524-45CE-809B-5100768E7015}" type="presParOf" srcId="{3ABEF79B-6D63-4A2F-BCF8-2288CF5E1CB3}" destId="{D4C27C5C-09C2-4C85-9F16-FB62C2C7DFC9}" srcOrd="3" destOrd="0" presId="urn:microsoft.com/office/officeart/2018/2/layout/IconVerticalSolidList"/>
    <dgm:cxn modelId="{27321C7D-CCAA-4BBC-A828-96B32760C5BF}" type="presParOf" srcId="{3ABEF79B-6D63-4A2F-BCF8-2288CF5E1CB3}" destId="{1BC1DE80-40CC-48DB-A27E-85E09A4C8368}" srcOrd="4" destOrd="0" presId="urn:microsoft.com/office/officeart/2018/2/layout/IconVerticalSolidList"/>
    <dgm:cxn modelId="{1E640AA1-B222-48A5-8046-906526F7797B}" type="presParOf" srcId="{1BC1DE80-40CC-48DB-A27E-85E09A4C8368}" destId="{C048F65B-5ECE-4F78-A271-02D887FA3819}" srcOrd="0" destOrd="0" presId="urn:microsoft.com/office/officeart/2018/2/layout/IconVerticalSolidList"/>
    <dgm:cxn modelId="{919B408D-AFD0-4330-8A78-7BA173DE88A0}" type="presParOf" srcId="{1BC1DE80-40CC-48DB-A27E-85E09A4C8368}" destId="{C59EAE9B-8761-48AE-88D5-336BAF3F3A34}" srcOrd="1" destOrd="0" presId="urn:microsoft.com/office/officeart/2018/2/layout/IconVerticalSolidList"/>
    <dgm:cxn modelId="{8E2C5819-1F08-4918-9698-097B5626BF1B}" type="presParOf" srcId="{1BC1DE80-40CC-48DB-A27E-85E09A4C8368}" destId="{F7B5BA20-864E-4AF1-A5E9-48C5B0FC2FD6}" srcOrd="2" destOrd="0" presId="urn:microsoft.com/office/officeart/2018/2/layout/IconVerticalSolidList"/>
    <dgm:cxn modelId="{BDC5071E-D317-498C-B3ED-9BEDF38F7748}" type="presParOf" srcId="{1BC1DE80-40CC-48DB-A27E-85E09A4C8368}" destId="{FB86B239-BFB0-4A81-915A-0D8FD91A4B1C}" srcOrd="3" destOrd="0" presId="urn:microsoft.com/office/officeart/2018/2/layout/IconVerticalSolidList"/>
    <dgm:cxn modelId="{1E2667ED-14C4-4A0F-9A91-5D1FBEAA8139}" type="presParOf" srcId="{3ABEF79B-6D63-4A2F-BCF8-2288CF5E1CB3}" destId="{6C9C75F4-8CF8-4C46-9544-E2BDB80D2B2B}" srcOrd="5" destOrd="0" presId="urn:microsoft.com/office/officeart/2018/2/layout/IconVerticalSolidList"/>
    <dgm:cxn modelId="{B843BA51-D182-422E-A51C-CC2B515F77B7}" type="presParOf" srcId="{3ABEF79B-6D63-4A2F-BCF8-2288CF5E1CB3}" destId="{868FC5AE-C7CB-4834-8B42-80917FAE255D}" srcOrd="6" destOrd="0" presId="urn:microsoft.com/office/officeart/2018/2/layout/IconVerticalSolidList"/>
    <dgm:cxn modelId="{F519278E-F83B-462F-92D0-DCB7B7480CB6}" type="presParOf" srcId="{868FC5AE-C7CB-4834-8B42-80917FAE255D}" destId="{2EFE1ACE-27AA-4418-8958-E26DCDD43991}" srcOrd="0" destOrd="0" presId="urn:microsoft.com/office/officeart/2018/2/layout/IconVerticalSolidList"/>
    <dgm:cxn modelId="{6594623B-0DEF-4290-9647-4F74861B24D1}" type="presParOf" srcId="{868FC5AE-C7CB-4834-8B42-80917FAE255D}" destId="{5EA25251-96FB-41F5-856A-06DB59022B6D}" srcOrd="1" destOrd="0" presId="urn:microsoft.com/office/officeart/2018/2/layout/IconVerticalSolidList"/>
    <dgm:cxn modelId="{D54B6CAC-3143-428F-A71F-AED5E3E8B6B8}" type="presParOf" srcId="{868FC5AE-C7CB-4834-8B42-80917FAE255D}" destId="{C843B28C-BC32-4BC9-A45B-D7FE8515A1DA}" srcOrd="2" destOrd="0" presId="urn:microsoft.com/office/officeart/2018/2/layout/IconVerticalSolidList"/>
    <dgm:cxn modelId="{24848F64-875E-4221-84A7-F3502B591E4C}" type="presParOf" srcId="{868FC5AE-C7CB-4834-8B42-80917FAE255D}" destId="{BD830454-61CF-4E05-8EAF-653AD6CCC9FC}" srcOrd="3" destOrd="0" presId="urn:microsoft.com/office/officeart/2018/2/layout/IconVerticalSolidList"/>
    <dgm:cxn modelId="{B4AE1009-992A-4CCE-9C55-6FF3598A9BDD}" type="presParOf" srcId="{3ABEF79B-6D63-4A2F-BCF8-2288CF5E1CB3}" destId="{462EDEB9-96C1-4104-8F36-4B2D5BE27A4D}" srcOrd="7" destOrd="0" presId="urn:microsoft.com/office/officeart/2018/2/layout/IconVerticalSolidList"/>
    <dgm:cxn modelId="{594F456F-BA77-44C5-8AC3-B3D627C87454}" type="presParOf" srcId="{3ABEF79B-6D63-4A2F-BCF8-2288CF5E1CB3}" destId="{C06293B0-214D-452A-AC07-C5E39D02C0CC}" srcOrd="8" destOrd="0" presId="urn:microsoft.com/office/officeart/2018/2/layout/IconVerticalSolidList"/>
    <dgm:cxn modelId="{1D7742C0-27B1-4F3C-98B9-FDC7D6FBA21D}" type="presParOf" srcId="{C06293B0-214D-452A-AC07-C5E39D02C0CC}" destId="{CDDDD6EB-795A-420F-83A6-63200379643C}" srcOrd="0" destOrd="0" presId="urn:microsoft.com/office/officeart/2018/2/layout/IconVerticalSolidList"/>
    <dgm:cxn modelId="{6BFCB262-8DA0-486F-8EB3-7915796A4784}" type="presParOf" srcId="{C06293B0-214D-452A-AC07-C5E39D02C0CC}" destId="{64609318-72A5-4DA6-A64D-3D4422FC1DD6}" srcOrd="1" destOrd="0" presId="urn:microsoft.com/office/officeart/2018/2/layout/IconVerticalSolidList"/>
    <dgm:cxn modelId="{C13D71AE-E167-4D6C-AB61-462FA33A92E4}" type="presParOf" srcId="{C06293B0-214D-452A-AC07-C5E39D02C0CC}" destId="{61FDCFDC-E4DE-4E56-8E70-BF1B8EB94208}" srcOrd="2" destOrd="0" presId="urn:microsoft.com/office/officeart/2018/2/layout/IconVerticalSolidList"/>
    <dgm:cxn modelId="{3E52F7CC-1FB9-4F04-B22D-8879B5249C08}" type="presParOf" srcId="{C06293B0-214D-452A-AC07-C5E39D02C0CC}" destId="{85B0F06F-BF52-4D5E-874D-635E010A4A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8B4395-0DB1-4212-BF58-6A98BE14D3D8}"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F395F4E-C75A-49D4-8207-7D9BBE2247D4}">
      <dgm:prSet custT="1"/>
      <dgm:spPr/>
      <dgm:t>
        <a:bodyPr/>
        <a:lstStyle/>
        <a:p>
          <a:pPr>
            <a:lnSpc>
              <a:spcPct val="100000"/>
            </a:lnSpc>
          </a:pPr>
          <a:r>
            <a:rPr lang="en-GB" sz="1900" dirty="0"/>
            <a:t>Image segmentation is the process of dividing an image into multiple segments or regions.</a:t>
          </a:r>
          <a:endParaRPr lang="en-US" sz="1900" dirty="0"/>
        </a:p>
      </dgm:t>
    </dgm:pt>
    <dgm:pt modelId="{60E1A4B7-D30B-4199-BBA5-9B907AD97739}" type="parTrans" cxnId="{2BCE62B7-1C52-482B-BC05-C00B9E572B2E}">
      <dgm:prSet/>
      <dgm:spPr/>
      <dgm:t>
        <a:bodyPr/>
        <a:lstStyle/>
        <a:p>
          <a:endParaRPr lang="en-US"/>
        </a:p>
      </dgm:t>
    </dgm:pt>
    <dgm:pt modelId="{2A67B3D2-A5EF-4AAB-8898-F0FD6C61418F}" type="sibTrans" cxnId="{2BCE62B7-1C52-482B-BC05-C00B9E572B2E}">
      <dgm:prSet/>
      <dgm:spPr/>
      <dgm:t>
        <a:bodyPr/>
        <a:lstStyle/>
        <a:p>
          <a:endParaRPr lang="en-US"/>
        </a:p>
      </dgm:t>
    </dgm:pt>
    <dgm:pt modelId="{29BA5837-A39A-46D3-B9E4-F06575DCAACF}">
      <dgm:prSet custT="1"/>
      <dgm:spPr/>
      <dgm:t>
        <a:bodyPr/>
        <a:lstStyle/>
        <a:p>
          <a:pPr>
            <a:lnSpc>
              <a:spcPct val="100000"/>
            </a:lnSpc>
          </a:pPr>
          <a:r>
            <a:rPr lang="en-GB" sz="1900" dirty="0"/>
            <a:t>For our approach we used OTSU’s method </a:t>
          </a:r>
          <a:endParaRPr lang="en-US" sz="1900" dirty="0"/>
        </a:p>
      </dgm:t>
    </dgm:pt>
    <dgm:pt modelId="{B118EF23-2E56-4EDE-B2F6-2E3BF22B6FC0}" type="parTrans" cxnId="{2FCF906D-CBC6-48BD-A65F-881D2DAF8946}">
      <dgm:prSet/>
      <dgm:spPr/>
      <dgm:t>
        <a:bodyPr/>
        <a:lstStyle/>
        <a:p>
          <a:endParaRPr lang="en-US"/>
        </a:p>
      </dgm:t>
    </dgm:pt>
    <dgm:pt modelId="{2AFE07D4-D6C0-44DF-87A1-E0CC3FA57FF2}" type="sibTrans" cxnId="{2FCF906D-CBC6-48BD-A65F-881D2DAF8946}">
      <dgm:prSet/>
      <dgm:spPr/>
      <dgm:t>
        <a:bodyPr/>
        <a:lstStyle/>
        <a:p>
          <a:endParaRPr lang="en-US"/>
        </a:p>
      </dgm:t>
    </dgm:pt>
    <dgm:pt modelId="{0A0806C5-2B0A-4781-AF41-542C4B561B6D}">
      <dgm:prSet custT="1"/>
      <dgm:spPr/>
      <dgm:t>
        <a:bodyPr/>
        <a:lstStyle/>
        <a:p>
          <a:pPr>
            <a:lnSpc>
              <a:spcPct val="100000"/>
            </a:lnSpc>
          </a:pPr>
          <a:r>
            <a:rPr lang="en-GB" sz="1900" dirty="0"/>
            <a:t>Uses separating the foreground and background regions in an image.  </a:t>
          </a:r>
          <a:endParaRPr lang="en-US" sz="1900" dirty="0"/>
        </a:p>
      </dgm:t>
    </dgm:pt>
    <dgm:pt modelId="{2F4A4EB3-A9AE-422C-90CC-52A7063FD0FE}" type="parTrans" cxnId="{16E4BAD2-0E64-44BB-9564-2B23B4113CF0}">
      <dgm:prSet/>
      <dgm:spPr/>
      <dgm:t>
        <a:bodyPr/>
        <a:lstStyle/>
        <a:p>
          <a:endParaRPr lang="en-US"/>
        </a:p>
      </dgm:t>
    </dgm:pt>
    <dgm:pt modelId="{FAE4833D-0B1E-4899-BDE6-383DEBC62831}" type="sibTrans" cxnId="{16E4BAD2-0E64-44BB-9564-2B23B4113CF0}">
      <dgm:prSet/>
      <dgm:spPr/>
      <dgm:t>
        <a:bodyPr/>
        <a:lstStyle/>
        <a:p>
          <a:endParaRPr lang="en-US"/>
        </a:p>
      </dgm:t>
    </dgm:pt>
    <dgm:pt modelId="{1B861DD0-0EAF-417F-8B0F-43DBDC58CED3}" type="pres">
      <dgm:prSet presAssocID="{EE8B4395-0DB1-4212-BF58-6A98BE14D3D8}" presName="root" presStyleCnt="0">
        <dgm:presLayoutVars>
          <dgm:dir/>
          <dgm:resizeHandles val="exact"/>
        </dgm:presLayoutVars>
      </dgm:prSet>
      <dgm:spPr/>
    </dgm:pt>
    <dgm:pt modelId="{06997C54-E821-4924-8A51-79D2C2E0F547}" type="pres">
      <dgm:prSet presAssocID="{9F395F4E-C75A-49D4-8207-7D9BBE2247D4}" presName="compNode" presStyleCnt="0"/>
      <dgm:spPr/>
    </dgm:pt>
    <dgm:pt modelId="{FC04E57A-1B81-4DD0-A8DC-03F93F82AE97}" type="pres">
      <dgm:prSet presAssocID="{9F395F4E-C75A-49D4-8207-7D9BBE2247D4}" presName="bgRect" presStyleLbl="bgShp" presStyleIdx="0" presStyleCnt="3"/>
      <dgm:spPr/>
    </dgm:pt>
    <dgm:pt modelId="{3B4E2282-E94A-4A85-A11C-340BA3819B6B}" type="pres">
      <dgm:prSet presAssocID="{9F395F4E-C75A-49D4-8207-7D9BBE2247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8F7A00CE-1FD0-4E6E-8631-B761A3F4D356}" type="pres">
      <dgm:prSet presAssocID="{9F395F4E-C75A-49D4-8207-7D9BBE2247D4}" presName="spaceRect" presStyleCnt="0"/>
      <dgm:spPr/>
    </dgm:pt>
    <dgm:pt modelId="{8910DA6C-9FD4-41ED-9102-E8BD2E867C76}" type="pres">
      <dgm:prSet presAssocID="{9F395F4E-C75A-49D4-8207-7D9BBE2247D4}" presName="parTx" presStyleLbl="revTx" presStyleIdx="0" presStyleCnt="3">
        <dgm:presLayoutVars>
          <dgm:chMax val="0"/>
          <dgm:chPref val="0"/>
        </dgm:presLayoutVars>
      </dgm:prSet>
      <dgm:spPr/>
    </dgm:pt>
    <dgm:pt modelId="{B26E5E6F-067C-4C5B-8538-3BC7BD859EE7}" type="pres">
      <dgm:prSet presAssocID="{2A67B3D2-A5EF-4AAB-8898-F0FD6C61418F}" presName="sibTrans" presStyleCnt="0"/>
      <dgm:spPr/>
    </dgm:pt>
    <dgm:pt modelId="{42E84960-8E72-4067-A76B-1B39479A00BE}" type="pres">
      <dgm:prSet presAssocID="{29BA5837-A39A-46D3-B9E4-F06575DCAACF}" presName="compNode" presStyleCnt="0"/>
      <dgm:spPr/>
    </dgm:pt>
    <dgm:pt modelId="{53BEA1AD-54D1-47D5-BEB5-70F5A496187B}" type="pres">
      <dgm:prSet presAssocID="{29BA5837-A39A-46D3-B9E4-F06575DCAACF}" presName="bgRect" presStyleLbl="bgShp" presStyleIdx="1" presStyleCnt="3"/>
      <dgm:spPr/>
    </dgm:pt>
    <dgm:pt modelId="{E66B09E5-3981-4081-BF9A-84D9C6E87802}" type="pres">
      <dgm:prSet presAssocID="{29BA5837-A39A-46D3-B9E4-F06575DCAA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2629D58-5847-4D1D-8C04-FD9350DC37F6}" type="pres">
      <dgm:prSet presAssocID="{29BA5837-A39A-46D3-B9E4-F06575DCAACF}" presName="spaceRect" presStyleCnt="0"/>
      <dgm:spPr/>
    </dgm:pt>
    <dgm:pt modelId="{DA0B6045-F409-41B7-BFEE-DF90AEB86006}" type="pres">
      <dgm:prSet presAssocID="{29BA5837-A39A-46D3-B9E4-F06575DCAACF}" presName="parTx" presStyleLbl="revTx" presStyleIdx="1" presStyleCnt="3">
        <dgm:presLayoutVars>
          <dgm:chMax val="0"/>
          <dgm:chPref val="0"/>
        </dgm:presLayoutVars>
      </dgm:prSet>
      <dgm:spPr/>
    </dgm:pt>
    <dgm:pt modelId="{E57F68FA-597C-482D-831C-6A55E01D5805}" type="pres">
      <dgm:prSet presAssocID="{2AFE07D4-D6C0-44DF-87A1-E0CC3FA57FF2}" presName="sibTrans" presStyleCnt="0"/>
      <dgm:spPr/>
    </dgm:pt>
    <dgm:pt modelId="{F467E7F0-F819-4C97-A730-360FAE6DE75D}" type="pres">
      <dgm:prSet presAssocID="{0A0806C5-2B0A-4781-AF41-542C4B561B6D}" presName="compNode" presStyleCnt="0"/>
      <dgm:spPr/>
    </dgm:pt>
    <dgm:pt modelId="{1EDDC593-47E6-4FCC-A3D1-FBE8A344819E}" type="pres">
      <dgm:prSet presAssocID="{0A0806C5-2B0A-4781-AF41-542C4B561B6D}" presName="bgRect" presStyleLbl="bgShp" presStyleIdx="2" presStyleCnt="3"/>
      <dgm:spPr/>
    </dgm:pt>
    <dgm:pt modelId="{042256E5-7610-4243-A3B4-983994033FFF}" type="pres">
      <dgm:prSet presAssocID="{0A0806C5-2B0A-4781-AF41-542C4B561B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EB3D58F2-1F94-4F24-8735-D24CCEC3C40A}" type="pres">
      <dgm:prSet presAssocID="{0A0806C5-2B0A-4781-AF41-542C4B561B6D}" presName="spaceRect" presStyleCnt="0"/>
      <dgm:spPr/>
    </dgm:pt>
    <dgm:pt modelId="{2095B4BB-6975-4DD5-B3BD-A186557576CE}" type="pres">
      <dgm:prSet presAssocID="{0A0806C5-2B0A-4781-AF41-542C4B561B6D}" presName="parTx" presStyleLbl="revTx" presStyleIdx="2" presStyleCnt="3">
        <dgm:presLayoutVars>
          <dgm:chMax val="0"/>
          <dgm:chPref val="0"/>
        </dgm:presLayoutVars>
      </dgm:prSet>
      <dgm:spPr/>
    </dgm:pt>
  </dgm:ptLst>
  <dgm:cxnLst>
    <dgm:cxn modelId="{2FCF906D-CBC6-48BD-A65F-881D2DAF8946}" srcId="{EE8B4395-0DB1-4212-BF58-6A98BE14D3D8}" destId="{29BA5837-A39A-46D3-B9E4-F06575DCAACF}" srcOrd="1" destOrd="0" parTransId="{B118EF23-2E56-4EDE-B2F6-2E3BF22B6FC0}" sibTransId="{2AFE07D4-D6C0-44DF-87A1-E0CC3FA57FF2}"/>
    <dgm:cxn modelId="{89C67D91-784A-4796-B6F2-BCFF457EE8A5}" type="presOf" srcId="{EE8B4395-0DB1-4212-BF58-6A98BE14D3D8}" destId="{1B861DD0-0EAF-417F-8B0F-43DBDC58CED3}" srcOrd="0" destOrd="0" presId="urn:microsoft.com/office/officeart/2018/2/layout/IconVerticalSolidList"/>
    <dgm:cxn modelId="{0D819F9B-E4F1-400D-A984-B394C12730FF}" type="presOf" srcId="{29BA5837-A39A-46D3-B9E4-F06575DCAACF}" destId="{DA0B6045-F409-41B7-BFEE-DF90AEB86006}" srcOrd="0" destOrd="0" presId="urn:microsoft.com/office/officeart/2018/2/layout/IconVerticalSolidList"/>
    <dgm:cxn modelId="{2BCE62B7-1C52-482B-BC05-C00B9E572B2E}" srcId="{EE8B4395-0DB1-4212-BF58-6A98BE14D3D8}" destId="{9F395F4E-C75A-49D4-8207-7D9BBE2247D4}" srcOrd="0" destOrd="0" parTransId="{60E1A4B7-D30B-4199-BBA5-9B907AD97739}" sibTransId="{2A67B3D2-A5EF-4AAB-8898-F0FD6C61418F}"/>
    <dgm:cxn modelId="{FC443FCA-7564-4513-B80A-43CDD0C502B8}" type="presOf" srcId="{9F395F4E-C75A-49D4-8207-7D9BBE2247D4}" destId="{8910DA6C-9FD4-41ED-9102-E8BD2E867C76}" srcOrd="0" destOrd="0" presId="urn:microsoft.com/office/officeart/2018/2/layout/IconVerticalSolidList"/>
    <dgm:cxn modelId="{13AF5CCC-C3F1-4495-8A53-4AA7B1F1462C}" type="presOf" srcId="{0A0806C5-2B0A-4781-AF41-542C4B561B6D}" destId="{2095B4BB-6975-4DD5-B3BD-A186557576CE}" srcOrd="0" destOrd="0" presId="urn:microsoft.com/office/officeart/2018/2/layout/IconVerticalSolidList"/>
    <dgm:cxn modelId="{16E4BAD2-0E64-44BB-9564-2B23B4113CF0}" srcId="{EE8B4395-0DB1-4212-BF58-6A98BE14D3D8}" destId="{0A0806C5-2B0A-4781-AF41-542C4B561B6D}" srcOrd="2" destOrd="0" parTransId="{2F4A4EB3-A9AE-422C-90CC-52A7063FD0FE}" sibTransId="{FAE4833D-0B1E-4899-BDE6-383DEBC62831}"/>
    <dgm:cxn modelId="{740C4EFA-5F27-49A6-9E85-084EBE0C4E75}" type="presParOf" srcId="{1B861DD0-0EAF-417F-8B0F-43DBDC58CED3}" destId="{06997C54-E821-4924-8A51-79D2C2E0F547}" srcOrd="0" destOrd="0" presId="urn:microsoft.com/office/officeart/2018/2/layout/IconVerticalSolidList"/>
    <dgm:cxn modelId="{E10B985E-0A47-49E2-AEA5-280BD5EEC82F}" type="presParOf" srcId="{06997C54-E821-4924-8A51-79D2C2E0F547}" destId="{FC04E57A-1B81-4DD0-A8DC-03F93F82AE97}" srcOrd="0" destOrd="0" presId="urn:microsoft.com/office/officeart/2018/2/layout/IconVerticalSolidList"/>
    <dgm:cxn modelId="{A97FEF24-F58C-40BB-894A-E5526CA41EC6}" type="presParOf" srcId="{06997C54-E821-4924-8A51-79D2C2E0F547}" destId="{3B4E2282-E94A-4A85-A11C-340BA3819B6B}" srcOrd="1" destOrd="0" presId="urn:microsoft.com/office/officeart/2018/2/layout/IconVerticalSolidList"/>
    <dgm:cxn modelId="{4A9532BD-AAC7-4A7A-9DF3-1D30173F1E98}" type="presParOf" srcId="{06997C54-E821-4924-8A51-79D2C2E0F547}" destId="{8F7A00CE-1FD0-4E6E-8631-B761A3F4D356}" srcOrd="2" destOrd="0" presId="urn:microsoft.com/office/officeart/2018/2/layout/IconVerticalSolidList"/>
    <dgm:cxn modelId="{BE958DF6-0472-4289-9F29-2E8111D8F3BE}" type="presParOf" srcId="{06997C54-E821-4924-8A51-79D2C2E0F547}" destId="{8910DA6C-9FD4-41ED-9102-E8BD2E867C76}" srcOrd="3" destOrd="0" presId="urn:microsoft.com/office/officeart/2018/2/layout/IconVerticalSolidList"/>
    <dgm:cxn modelId="{CDEBB7D7-B836-4BED-8BD7-12959DA14D7D}" type="presParOf" srcId="{1B861DD0-0EAF-417F-8B0F-43DBDC58CED3}" destId="{B26E5E6F-067C-4C5B-8538-3BC7BD859EE7}" srcOrd="1" destOrd="0" presId="urn:microsoft.com/office/officeart/2018/2/layout/IconVerticalSolidList"/>
    <dgm:cxn modelId="{0FF5E4EE-8164-4885-9419-CD645F9DEA06}" type="presParOf" srcId="{1B861DD0-0EAF-417F-8B0F-43DBDC58CED3}" destId="{42E84960-8E72-4067-A76B-1B39479A00BE}" srcOrd="2" destOrd="0" presId="urn:microsoft.com/office/officeart/2018/2/layout/IconVerticalSolidList"/>
    <dgm:cxn modelId="{68EF5220-0D7F-40FA-8B5B-852AE11D3FCC}" type="presParOf" srcId="{42E84960-8E72-4067-A76B-1B39479A00BE}" destId="{53BEA1AD-54D1-47D5-BEB5-70F5A496187B}" srcOrd="0" destOrd="0" presId="urn:microsoft.com/office/officeart/2018/2/layout/IconVerticalSolidList"/>
    <dgm:cxn modelId="{B6C69FA4-2AE7-4A2A-B122-23CDE244E3C8}" type="presParOf" srcId="{42E84960-8E72-4067-A76B-1B39479A00BE}" destId="{E66B09E5-3981-4081-BF9A-84D9C6E87802}" srcOrd="1" destOrd="0" presId="urn:microsoft.com/office/officeart/2018/2/layout/IconVerticalSolidList"/>
    <dgm:cxn modelId="{CAA8D028-1267-4620-A889-2FE8CDECC973}" type="presParOf" srcId="{42E84960-8E72-4067-A76B-1B39479A00BE}" destId="{92629D58-5847-4D1D-8C04-FD9350DC37F6}" srcOrd="2" destOrd="0" presId="urn:microsoft.com/office/officeart/2018/2/layout/IconVerticalSolidList"/>
    <dgm:cxn modelId="{8D162EE2-A1CA-4952-9142-DE8659258D99}" type="presParOf" srcId="{42E84960-8E72-4067-A76B-1B39479A00BE}" destId="{DA0B6045-F409-41B7-BFEE-DF90AEB86006}" srcOrd="3" destOrd="0" presId="urn:microsoft.com/office/officeart/2018/2/layout/IconVerticalSolidList"/>
    <dgm:cxn modelId="{EBC3D200-F1F0-49E7-B7BE-17275EEDC57E}" type="presParOf" srcId="{1B861DD0-0EAF-417F-8B0F-43DBDC58CED3}" destId="{E57F68FA-597C-482D-831C-6A55E01D5805}" srcOrd="3" destOrd="0" presId="urn:microsoft.com/office/officeart/2018/2/layout/IconVerticalSolidList"/>
    <dgm:cxn modelId="{D6799DCD-CF13-447D-AF79-ECA4E2C7D1EA}" type="presParOf" srcId="{1B861DD0-0EAF-417F-8B0F-43DBDC58CED3}" destId="{F467E7F0-F819-4C97-A730-360FAE6DE75D}" srcOrd="4" destOrd="0" presId="urn:microsoft.com/office/officeart/2018/2/layout/IconVerticalSolidList"/>
    <dgm:cxn modelId="{AB5D05A0-781A-432F-BBEB-476381094B35}" type="presParOf" srcId="{F467E7F0-F819-4C97-A730-360FAE6DE75D}" destId="{1EDDC593-47E6-4FCC-A3D1-FBE8A344819E}" srcOrd="0" destOrd="0" presId="urn:microsoft.com/office/officeart/2018/2/layout/IconVerticalSolidList"/>
    <dgm:cxn modelId="{D764CE82-A28E-46AB-B2FC-5D360D1C0FAA}" type="presParOf" srcId="{F467E7F0-F819-4C97-A730-360FAE6DE75D}" destId="{042256E5-7610-4243-A3B4-983994033FFF}" srcOrd="1" destOrd="0" presId="urn:microsoft.com/office/officeart/2018/2/layout/IconVerticalSolidList"/>
    <dgm:cxn modelId="{4449B975-B3AD-4885-BC1F-413EFC1059BB}" type="presParOf" srcId="{F467E7F0-F819-4C97-A730-360FAE6DE75D}" destId="{EB3D58F2-1F94-4F24-8735-D24CCEC3C40A}" srcOrd="2" destOrd="0" presId="urn:microsoft.com/office/officeart/2018/2/layout/IconVerticalSolidList"/>
    <dgm:cxn modelId="{95B66AEE-52BF-467D-A7BB-34AB7A6C9283}" type="presParOf" srcId="{F467E7F0-F819-4C97-A730-360FAE6DE75D}" destId="{2095B4BB-6975-4DD5-B3BD-A186557576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BC1356-A3FC-4D1F-B940-597C3289376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50CC20-712F-4EA5-BD24-1B2CA2B432BF}">
      <dgm:prSet/>
      <dgm:spPr/>
      <dgm:t>
        <a:bodyPr/>
        <a:lstStyle/>
        <a:p>
          <a:pPr>
            <a:lnSpc>
              <a:spcPct val="100000"/>
            </a:lnSpc>
          </a:pPr>
          <a:r>
            <a:rPr lang="en-GB"/>
            <a:t>In this case it is used to fill small gaps in the foreground regions of the image.</a:t>
          </a:r>
          <a:endParaRPr lang="en-US" dirty="0"/>
        </a:p>
      </dgm:t>
    </dgm:pt>
    <dgm:pt modelId="{054F1611-3042-4020-A666-A12B4AE7EB78}" type="parTrans" cxnId="{F01EE70E-F2A1-4F6F-86CB-2FB55AFD8C19}">
      <dgm:prSet/>
      <dgm:spPr/>
      <dgm:t>
        <a:bodyPr/>
        <a:lstStyle/>
        <a:p>
          <a:endParaRPr lang="en-US"/>
        </a:p>
      </dgm:t>
    </dgm:pt>
    <dgm:pt modelId="{5222B78C-C063-40E8-8761-B5E17BFB1406}" type="sibTrans" cxnId="{F01EE70E-F2A1-4F6F-86CB-2FB55AFD8C19}">
      <dgm:prSet/>
      <dgm:spPr/>
      <dgm:t>
        <a:bodyPr/>
        <a:lstStyle/>
        <a:p>
          <a:pPr>
            <a:lnSpc>
              <a:spcPct val="100000"/>
            </a:lnSpc>
          </a:pPr>
          <a:endParaRPr lang="en-US"/>
        </a:p>
      </dgm:t>
    </dgm:pt>
    <dgm:pt modelId="{B956B3AC-E7AE-47AC-BF8D-5E90D5E0B64C}">
      <dgm:prSet/>
      <dgm:spPr/>
      <dgm:t>
        <a:bodyPr/>
        <a:lstStyle/>
        <a:p>
          <a:pPr>
            <a:lnSpc>
              <a:spcPct val="100000"/>
            </a:lnSpc>
          </a:pPr>
          <a:r>
            <a:rPr lang="en-GB"/>
            <a:t>The operation works by dilating the image followed by an erosion.</a:t>
          </a:r>
          <a:endParaRPr lang="en-US"/>
        </a:p>
      </dgm:t>
    </dgm:pt>
    <dgm:pt modelId="{8E76D511-ED35-44FD-A76C-4B00F8E7DB6B}" type="parTrans" cxnId="{3C2C39F6-00B4-41BC-99E6-B5409A61932A}">
      <dgm:prSet/>
      <dgm:spPr/>
      <dgm:t>
        <a:bodyPr/>
        <a:lstStyle/>
        <a:p>
          <a:endParaRPr lang="en-US"/>
        </a:p>
      </dgm:t>
    </dgm:pt>
    <dgm:pt modelId="{ED1BCDC1-3550-41E6-BDAF-B3E8178DE355}" type="sibTrans" cxnId="{3C2C39F6-00B4-41BC-99E6-B5409A61932A}">
      <dgm:prSet/>
      <dgm:spPr/>
      <dgm:t>
        <a:bodyPr/>
        <a:lstStyle/>
        <a:p>
          <a:pPr>
            <a:lnSpc>
              <a:spcPct val="100000"/>
            </a:lnSpc>
          </a:pPr>
          <a:endParaRPr lang="en-US"/>
        </a:p>
      </dgm:t>
    </dgm:pt>
    <dgm:pt modelId="{12BD3C3F-5080-45C0-961D-C064532FC7AA}">
      <dgm:prSet/>
      <dgm:spPr/>
      <dgm:t>
        <a:bodyPr/>
        <a:lstStyle/>
        <a:p>
          <a:pPr>
            <a:lnSpc>
              <a:spcPct val="100000"/>
            </a:lnSpc>
          </a:pPr>
          <a:r>
            <a:rPr lang="en-GB"/>
            <a:t>Contour refers to a curve or a set of curves that forms the boundary of an object</a:t>
          </a:r>
          <a:endParaRPr lang="en-US" dirty="0"/>
        </a:p>
      </dgm:t>
    </dgm:pt>
    <dgm:pt modelId="{18294959-14E5-4884-B0E0-11DEBC36FB6D}" type="parTrans" cxnId="{4DF566A4-6300-4B23-8DB0-1F575EB8F210}">
      <dgm:prSet/>
      <dgm:spPr/>
      <dgm:t>
        <a:bodyPr/>
        <a:lstStyle/>
        <a:p>
          <a:endParaRPr lang="en-US"/>
        </a:p>
      </dgm:t>
    </dgm:pt>
    <dgm:pt modelId="{F343771C-35F1-4797-8032-5004B96A8376}" type="sibTrans" cxnId="{4DF566A4-6300-4B23-8DB0-1F575EB8F210}">
      <dgm:prSet/>
      <dgm:spPr/>
      <dgm:t>
        <a:bodyPr/>
        <a:lstStyle/>
        <a:p>
          <a:pPr>
            <a:lnSpc>
              <a:spcPct val="100000"/>
            </a:lnSpc>
          </a:pPr>
          <a:endParaRPr lang="en-US"/>
        </a:p>
      </dgm:t>
    </dgm:pt>
    <dgm:pt modelId="{D0DAC601-6B94-485B-A326-AFC5A8105CA8}">
      <dgm:prSet/>
      <dgm:spPr/>
      <dgm:t>
        <a:bodyPr/>
        <a:lstStyle/>
        <a:p>
          <a:pPr>
            <a:lnSpc>
              <a:spcPct val="100000"/>
            </a:lnSpc>
          </a:pPr>
          <a:r>
            <a:rPr lang="en-GB"/>
            <a:t>Using cv2.findContours() function to find contours</a:t>
          </a:r>
          <a:endParaRPr lang="en-US" dirty="0"/>
        </a:p>
      </dgm:t>
    </dgm:pt>
    <dgm:pt modelId="{CD6DBBF4-07AB-4608-9619-9BB8ED380BE7}" type="parTrans" cxnId="{216111FB-3D0F-4242-9687-1481BD2DEFD5}">
      <dgm:prSet/>
      <dgm:spPr/>
      <dgm:t>
        <a:bodyPr/>
        <a:lstStyle/>
        <a:p>
          <a:endParaRPr lang="en-US"/>
        </a:p>
      </dgm:t>
    </dgm:pt>
    <dgm:pt modelId="{96AF4C8A-867A-4CC5-B52B-C0138CB9983D}" type="sibTrans" cxnId="{216111FB-3D0F-4242-9687-1481BD2DEFD5}">
      <dgm:prSet/>
      <dgm:spPr/>
      <dgm:t>
        <a:bodyPr/>
        <a:lstStyle/>
        <a:p>
          <a:endParaRPr lang="en-US"/>
        </a:p>
      </dgm:t>
    </dgm:pt>
    <dgm:pt modelId="{FB62233E-4F38-40A0-B5B2-D5A851B634E8}" type="pres">
      <dgm:prSet presAssocID="{EEBC1356-A3FC-4D1F-B940-597C32893760}" presName="root" presStyleCnt="0">
        <dgm:presLayoutVars>
          <dgm:dir/>
          <dgm:resizeHandles val="exact"/>
        </dgm:presLayoutVars>
      </dgm:prSet>
      <dgm:spPr/>
    </dgm:pt>
    <dgm:pt modelId="{14D8FD6E-AB54-4C3F-91BB-E84853BBF643}" type="pres">
      <dgm:prSet presAssocID="{4350CC20-712F-4EA5-BD24-1B2CA2B432BF}" presName="compNode" presStyleCnt="0"/>
      <dgm:spPr/>
    </dgm:pt>
    <dgm:pt modelId="{0869CDE9-F93A-4537-927F-80168877C2F7}" type="pres">
      <dgm:prSet presAssocID="{4350CC20-712F-4EA5-BD24-1B2CA2B432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sel"/>
        </a:ext>
      </dgm:extLst>
    </dgm:pt>
    <dgm:pt modelId="{9B68A30A-2AE9-437C-BD5A-623788016C5C}" type="pres">
      <dgm:prSet presAssocID="{4350CC20-712F-4EA5-BD24-1B2CA2B432BF}" presName="spaceRect" presStyleCnt="0"/>
      <dgm:spPr/>
    </dgm:pt>
    <dgm:pt modelId="{11D9BD59-1EE1-416E-A5AD-4215C15C1791}" type="pres">
      <dgm:prSet presAssocID="{4350CC20-712F-4EA5-BD24-1B2CA2B432BF}" presName="textRect" presStyleLbl="revTx" presStyleIdx="0" presStyleCnt="4">
        <dgm:presLayoutVars>
          <dgm:chMax val="1"/>
          <dgm:chPref val="1"/>
        </dgm:presLayoutVars>
      </dgm:prSet>
      <dgm:spPr/>
    </dgm:pt>
    <dgm:pt modelId="{CA0D03FD-8C29-4A74-93A4-EB95D94A7862}" type="pres">
      <dgm:prSet presAssocID="{5222B78C-C063-40E8-8761-B5E17BFB1406}" presName="sibTrans" presStyleCnt="0"/>
      <dgm:spPr/>
    </dgm:pt>
    <dgm:pt modelId="{3844BE0B-ADC4-4AF4-AB7F-E60AA7580C30}" type="pres">
      <dgm:prSet presAssocID="{B956B3AC-E7AE-47AC-BF8D-5E90D5E0B64C}" presName="compNode" presStyleCnt="0"/>
      <dgm:spPr/>
    </dgm:pt>
    <dgm:pt modelId="{B8B5AD21-0B0D-4DFE-A1BB-9580A4E547D2}" type="pres">
      <dgm:prSet presAssocID="{B956B3AC-E7AE-47AC-BF8D-5E90D5E0B6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untains"/>
        </a:ext>
      </dgm:extLst>
    </dgm:pt>
    <dgm:pt modelId="{A137CCCC-105B-4055-8CB9-55596874BF32}" type="pres">
      <dgm:prSet presAssocID="{B956B3AC-E7AE-47AC-BF8D-5E90D5E0B64C}" presName="spaceRect" presStyleCnt="0"/>
      <dgm:spPr/>
    </dgm:pt>
    <dgm:pt modelId="{0EB4388B-730F-4715-BCAD-B83DF59F9033}" type="pres">
      <dgm:prSet presAssocID="{B956B3AC-E7AE-47AC-BF8D-5E90D5E0B64C}" presName="textRect" presStyleLbl="revTx" presStyleIdx="1" presStyleCnt="4">
        <dgm:presLayoutVars>
          <dgm:chMax val="1"/>
          <dgm:chPref val="1"/>
        </dgm:presLayoutVars>
      </dgm:prSet>
      <dgm:spPr/>
    </dgm:pt>
    <dgm:pt modelId="{5CF42258-8D85-4E41-B178-061EAF945283}" type="pres">
      <dgm:prSet presAssocID="{ED1BCDC1-3550-41E6-BDAF-B3E8178DE355}" presName="sibTrans" presStyleCnt="0"/>
      <dgm:spPr/>
    </dgm:pt>
    <dgm:pt modelId="{3B8D8B65-7F9E-4485-A334-1D8ADCD39383}" type="pres">
      <dgm:prSet presAssocID="{12BD3C3F-5080-45C0-961D-C064532FC7AA}" presName="compNode" presStyleCnt="0"/>
      <dgm:spPr/>
    </dgm:pt>
    <dgm:pt modelId="{0652D3B2-DC4B-435D-8CA8-091C66EF67C2}" type="pres">
      <dgm:prSet presAssocID="{12BD3C3F-5080-45C0-961D-C064532FC7AA}" presName="iconRect" presStyleLbl="node1" presStyleIdx="2" presStyleCnt="4" custLinFactNeighborY="-270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2C7B6F77-C705-495A-B521-38F94DADEFDE}" type="pres">
      <dgm:prSet presAssocID="{12BD3C3F-5080-45C0-961D-C064532FC7AA}" presName="spaceRect" presStyleCnt="0"/>
      <dgm:spPr/>
    </dgm:pt>
    <dgm:pt modelId="{22348947-FDB5-4A9A-B440-6BF5771C1B2B}" type="pres">
      <dgm:prSet presAssocID="{12BD3C3F-5080-45C0-961D-C064532FC7AA}" presName="textRect" presStyleLbl="revTx" presStyleIdx="2" presStyleCnt="4" custLinFactNeighborY="-40968">
        <dgm:presLayoutVars>
          <dgm:chMax val="1"/>
          <dgm:chPref val="1"/>
        </dgm:presLayoutVars>
      </dgm:prSet>
      <dgm:spPr/>
    </dgm:pt>
    <dgm:pt modelId="{0D7C8B0F-AD19-476B-A4A5-9220E0463211}" type="pres">
      <dgm:prSet presAssocID="{F343771C-35F1-4797-8032-5004B96A8376}" presName="sibTrans" presStyleCnt="0"/>
      <dgm:spPr/>
    </dgm:pt>
    <dgm:pt modelId="{4EBF0864-732F-4F74-B5A4-079865097F0B}" type="pres">
      <dgm:prSet presAssocID="{D0DAC601-6B94-485B-A326-AFC5A8105CA8}" presName="compNode" presStyleCnt="0"/>
      <dgm:spPr/>
    </dgm:pt>
    <dgm:pt modelId="{DDEA1A95-D105-4D58-9D60-BE9181E08271}" type="pres">
      <dgm:prSet presAssocID="{D0DAC601-6B94-485B-A326-AFC5A8105CA8}" presName="iconRect" presStyleLbl="node1" presStyleIdx="3" presStyleCnt="4" custLinFactNeighborY="-1869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uler"/>
        </a:ext>
      </dgm:extLst>
    </dgm:pt>
    <dgm:pt modelId="{82028492-53A1-4DAD-8032-E8BAD3FD38EF}" type="pres">
      <dgm:prSet presAssocID="{D0DAC601-6B94-485B-A326-AFC5A8105CA8}" presName="spaceRect" presStyleCnt="0"/>
      <dgm:spPr/>
    </dgm:pt>
    <dgm:pt modelId="{A3BC05DD-4353-4A71-AEBA-634F1ABE4751}" type="pres">
      <dgm:prSet presAssocID="{D0DAC601-6B94-485B-A326-AFC5A8105CA8}" presName="textRect" presStyleLbl="revTx" presStyleIdx="3" presStyleCnt="4" custLinFactNeighborX="-1258" custLinFactNeighborY="-22828">
        <dgm:presLayoutVars>
          <dgm:chMax val="1"/>
          <dgm:chPref val="1"/>
        </dgm:presLayoutVars>
      </dgm:prSet>
      <dgm:spPr/>
    </dgm:pt>
  </dgm:ptLst>
  <dgm:cxnLst>
    <dgm:cxn modelId="{98D9ED02-9B22-47F2-8859-FDE66BB09040}" type="presOf" srcId="{4350CC20-712F-4EA5-BD24-1B2CA2B432BF}" destId="{11D9BD59-1EE1-416E-A5AD-4215C15C1791}" srcOrd="0" destOrd="0" presId="urn:microsoft.com/office/officeart/2018/2/layout/IconLabelList"/>
    <dgm:cxn modelId="{F01EE70E-F2A1-4F6F-86CB-2FB55AFD8C19}" srcId="{EEBC1356-A3FC-4D1F-B940-597C32893760}" destId="{4350CC20-712F-4EA5-BD24-1B2CA2B432BF}" srcOrd="0" destOrd="0" parTransId="{054F1611-3042-4020-A666-A12B4AE7EB78}" sibTransId="{5222B78C-C063-40E8-8761-B5E17BFB1406}"/>
    <dgm:cxn modelId="{9ECACF14-9854-4A2F-A0EE-03193D92A1C8}" type="presOf" srcId="{B956B3AC-E7AE-47AC-BF8D-5E90D5E0B64C}" destId="{0EB4388B-730F-4715-BCAD-B83DF59F9033}" srcOrd="0" destOrd="0" presId="urn:microsoft.com/office/officeart/2018/2/layout/IconLabelList"/>
    <dgm:cxn modelId="{881CCE2B-944E-4F62-934C-AAA6E396FBCD}" type="presOf" srcId="{D0DAC601-6B94-485B-A326-AFC5A8105CA8}" destId="{A3BC05DD-4353-4A71-AEBA-634F1ABE4751}" srcOrd="0" destOrd="0" presId="urn:microsoft.com/office/officeart/2018/2/layout/IconLabelList"/>
    <dgm:cxn modelId="{6B792E2C-AAB7-44EC-AC0C-9D2E9EB7D550}" type="presOf" srcId="{12BD3C3F-5080-45C0-961D-C064532FC7AA}" destId="{22348947-FDB5-4A9A-B440-6BF5771C1B2B}" srcOrd="0" destOrd="0" presId="urn:microsoft.com/office/officeart/2018/2/layout/IconLabelList"/>
    <dgm:cxn modelId="{881A2179-0D91-4372-A40B-EE1995723FE5}" type="presOf" srcId="{EEBC1356-A3FC-4D1F-B940-597C32893760}" destId="{FB62233E-4F38-40A0-B5B2-D5A851B634E8}" srcOrd="0" destOrd="0" presId="urn:microsoft.com/office/officeart/2018/2/layout/IconLabelList"/>
    <dgm:cxn modelId="{4DF566A4-6300-4B23-8DB0-1F575EB8F210}" srcId="{EEBC1356-A3FC-4D1F-B940-597C32893760}" destId="{12BD3C3F-5080-45C0-961D-C064532FC7AA}" srcOrd="2" destOrd="0" parTransId="{18294959-14E5-4884-B0E0-11DEBC36FB6D}" sibTransId="{F343771C-35F1-4797-8032-5004B96A8376}"/>
    <dgm:cxn modelId="{3C2C39F6-00B4-41BC-99E6-B5409A61932A}" srcId="{EEBC1356-A3FC-4D1F-B940-597C32893760}" destId="{B956B3AC-E7AE-47AC-BF8D-5E90D5E0B64C}" srcOrd="1" destOrd="0" parTransId="{8E76D511-ED35-44FD-A76C-4B00F8E7DB6B}" sibTransId="{ED1BCDC1-3550-41E6-BDAF-B3E8178DE355}"/>
    <dgm:cxn modelId="{216111FB-3D0F-4242-9687-1481BD2DEFD5}" srcId="{EEBC1356-A3FC-4D1F-B940-597C32893760}" destId="{D0DAC601-6B94-485B-A326-AFC5A8105CA8}" srcOrd="3" destOrd="0" parTransId="{CD6DBBF4-07AB-4608-9619-9BB8ED380BE7}" sibTransId="{96AF4C8A-867A-4CC5-B52B-C0138CB9983D}"/>
    <dgm:cxn modelId="{B3CBC21C-F298-40BD-8315-5C755CD5BAD1}" type="presParOf" srcId="{FB62233E-4F38-40A0-B5B2-D5A851B634E8}" destId="{14D8FD6E-AB54-4C3F-91BB-E84853BBF643}" srcOrd="0" destOrd="0" presId="urn:microsoft.com/office/officeart/2018/2/layout/IconLabelList"/>
    <dgm:cxn modelId="{FB4A9DF7-96CC-4950-AA54-AEA91D131606}" type="presParOf" srcId="{14D8FD6E-AB54-4C3F-91BB-E84853BBF643}" destId="{0869CDE9-F93A-4537-927F-80168877C2F7}" srcOrd="0" destOrd="0" presId="urn:microsoft.com/office/officeart/2018/2/layout/IconLabelList"/>
    <dgm:cxn modelId="{1CBB5611-65E2-4A61-9FC5-32DDD06A6B23}" type="presParOf" srcId="{14D8FD6E-AB54-4C3F-91BB-E84853BBF643}" destId="{9B68A30A-2AE9-437C-BD5A-623788016C5C}" srcOrd="1" destOrd="0" presId="urn:microsoft.com/office/officeart/2018/2/layout/IconLabelList"/>
    <dgm:cxn modelId="{C327E74B-51B6-465E-A3B7-F5D8221F1972}" type="presParOf" srcId="{14D8FD6E-AB54-4C3F-91BB-E84853BBF643}" destId="{11D9BD59-1EE1-416E-A5AD-4215C15C1791}" srcOrd="2" destOrd="0" presId="urn:microsoft.com/office/officeart/2018/2/layout/IconLabelList"/>
    <dgm:cxn modelId="{5FDAAFFA-08BB-4CEF-9470-3068BB63F666}" type="presParOf" srcId="{FB62233E-4F38-40A0-B5B2-D5A851B634E8}" destId="{CA0D03FD-8C29-4A74-93A4-EB95D94A7862}" srcOrd="1" destOrd="0" presId="urn:microsoft.com/office/officeart/2018/2/layout/IconLabelList"/>
    <dgm:cxn modelId="{AAEAB4C6-A09C-47A7-8782-10C8DCC92E5E}" type="presParOf" srcId="{FB62233E-4F38-40A0-B5B2-D5A851B634E8}" destId="{3844BE0B-ADC4-4AF4-AB7F-E60AA7580C30}" srcOrd="2" destOrd="0" presId="urn:microsoft.com/office/officeart/2018/2/layout/IconLabelList"/>
    <dgm:cxn modelId="{6F040DE3-61D6-40CB-9391-C0F51DEB1093}" type="presParOf" srcId="{3844BE0B-ADC4-4AF4-AB7F-E60AA7580C30}" destId="{B8B5AD21-0B0D-4DFE-A1BB-9580A4E547D2}" srcOrd="0" destOrd="0" presId="urn:microsoft.com/office/officeart/2018/2/layout/IconLabelList"/>
    <dgm:cxn modelId="{47B62E35-942F-4C7A-8ADD-232D30EB65D6}" type="presParOf" srcId="{3844BE0B-ADC4-4AF4-AB7F-E60AA7580C30}" destId="{A137CCCC-105B-4055-8CB9-55596874BF32}" srcOrd="1" destOrd="0" presId="urn:microsoft.com/office/officeart/2018/2/layout/IconLabelList"/>
    <dgm:cxn modelId="{1CA81634-4F12-4FCC-9147-55D081D1846A}" type="presParOf" srcId="{3844BE0B-ADC4-4AF4-AB7F-E60AA7580C30}" destId="{0EB4388B-730F-4715-BCAD-B83DF59F9033}" srcOrd="2" destOrd="0" presId="urn:microsoft.com/office/officeart/2018/2/layout/IconLabelList"/>
    <dgm:cxn modelId="{B9A9F115-2923-41DD-9C32-59D2AA82EA35}" type="presParOf" srcId="{FB62233E-4F38-40A0-B5B2-D5A851B634E8}" destId="{5CF42258-8D85-4E41-B178-061EAF945283}" srcOrd="3" destOrd="0" presId="urn:microsoft.com/office/officeart/2018/2/layout/IconLabelList"/>
    <dgm:cxn modelId="{9B0F45AD-06F6-4371-9923-77D9677F6549}" type="presParOf" srcId="{FB62233E-4F38-40A0-B5B2-D5A851B634E8}" destId="{3B8D8B65-7F9E-4485-A334-1D8ADCD39383}" srcOrd="4" destOrd="0" presId="urn:microsoft.com/office/officeart/2018/2/layout/IconLabelList"/>
    <dgm:cxn modelId="{AE3F1CAA-4CCF-46F5-BE43-381DFE25A91B}" type="presParOf" srcId="{3B8D8B65-7F9E-4485-A334-1D8ADCD39383}" destId="{0652D3B2-DC4B-435D-8CA8-091C66EF67C2}" srcOrd="0" destOrd="0" presId="urn:microsoft.com/office/officeart/2018/2/layout/IconLabelList"/>
    <dgm:cxn modelId="{3368F441-F1D8-4C74-94D7-7D69E74F0539}" type="presParOf" srcId="{3B8D8B65-7F9E-4485-A334-1D8ADCD39383}" destId="{2C7B6F77-C705-495A-B521-38F94DADEFDE}" srcOrd="1" destOrd="0" presId="urn:microsoft.com/office/officeart/2018/2/layout/IconLabelList"/>
    <dgm:cxn modelId="{D0F71A72-C1B0-4F56-939D-33438F33D45D}" type="presParOf" srcId="{3B8D8B65-7F9E-4485-A334-1D8ADCD39383}" destId="{22348947-FDB5-4A9A-B440-6BF5771C1B2B}" srcOrd="2" destOrd="0" presId="urn:microsoft.com/office/officeart/2018/2/layout/IconLabelList"/>
    <dgm:cxn modelId="{D42E1434-4327-4FBF-A4DD-2F0A9545EA08}" type="presParOf" srcId="{FB62233E-4F38-40A0-B5B2-D5A851B634E8}" destId="{0D7C8B0F-AD19-476B-A4A5-9220E0463211}" srcOrd="5" destOrd="0" presId="urn:microsoft.com/office/officeart/2018/2/layout/IconLabelList"/>
    <dgm:cxn modelId="{2CAB3487-4CF4-4359-950B-FF554EE491F0}" type="presParOf" srcId="{FB62233E-4F38-40A0-B5B2-D5A851B634E8}" destId="{4EBF0864-732F-4F74-B5A4-079865097F0B}" srcOrd="6" destOrd="0" presId="urn:microsoft.com/office/officeart/2018/2/layout/IconLabelList"/>
    <dgm:cxn modelId="{A7CC1A49-1292-4C9A-8864-DA376F13FA37}" type="presParOf" srcId="{4EBF0864-732F-4F74-B5A4-079865097F0B}" destId="{DDEA1A95-D105-4D58-9D60-BE9181E08271}" srcOrd="0" destOrd="0" presId="urn:microsoft.com/office/officeart/2018/2/layout/IconLabelList"/>
    <dgm:cxn modelId="{AA334164-B9E7-4BA7-B7F1-5DE19F5ECF4B}" type="presParOf" srcId="{4EBF0864-732F-4F74-B5A4-079865097F0B}" destId="{82028492-53A1-4DAD-8032-E8BAD3FD38EF}" srcOrd="1" destOrd="0" presId="urn:microsoft.com/office/officeart/2018/2/layout/IconLabelList"/>
    <dgm:cxn modelId="{2CA7D41B-6EE1-48C0-8789-D2020A183767}" type="presParOf" srcId="{4EBF0864-732F-4F74-B5A4-079865097F0B}" destId="{A3BC05DD-4353-4A71-AEBA-634F1ABE475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91E6E4-D062-4EF9-A599-98573DE220A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5EBF02B-9844-48CD-8B8A-D4AA091755EB}">
      <dgm:prSet custT="1"/>
      <dgm:spPr/>
      <dgm:t>
        <a:bodyPr/>
        <a:lstStyle/>
        <a:p>
          <a:pPr>
            <a:lnSpc>
              <a:spcPct val="100000"/>
            </a:lnSpc>
          </a:pPr>
          <a:r>
            <a:rPr lang="en-GB" sz="1900" dirty="0"/>
            <a:t>River Path Change Detection  is an effective approach to analyze satellite images and detect changes in river paths. </a:t>
          </a:r>
          <a:endParaRPr lang="en-US" sz="1900" dirty="0"/>
        </a:p>
      </dgm:t>
    </dgm:pt>
    <dgm:pt modelId="{68B5B96D-E763-4313-B4BA-6563B1FF61A6}" type="parTrans" cxnId="{22B72037-9801-4ACA-9689-D59808C7B050}">
      <dgm:prSet/>
      <dgm:spPr/>
      <dgm:t>
        <a:bodyPr/>
        <a:lstStyle/>
        <a:p>
          <a:endParaRPr lang="en-US"/>
        </a:p>
      </dgm:t>
    </dgm:pt>
    <dgm:pt modelId="{6AB16C49-0F7D-40D7-A3C4-09868E0C0586}" type="sibTrans" cxnId="{22B72037-9801-4ACA-9689-D59808C7B050}">
      <dgm:prSet/>
      <dgm:spPr/>
      <dgm:t>
        <a:bodyPr/>
        <a:lstStyle/>
        <a:p>
          <a:endParaRPr lang="en-US"/>
        </a:p>
      </dgm:t>
    </dgm:pt>
    <dgm:pt modelId="{2F377FBC-2118-4F57-8F22-DC3462FE2F50}">
      <dgm:prSet custT="1"/>
      <dgm:spPr/>
      <dgm:t>
        <a:bodyPr/>
        <a:lstStyle/>
        <a:p>
          <a:pPr>
            <a:lnSpc>
              <a:spcPct val="100000"/>
            </a:lnSpc>
          </a:pPr>
          <a:r>
            <a:rPr lang="en-GB" sz="1900" dirty="0"/>
            <a:t>This method involves stitching images, thresholding, and contour detection followed by morphological operations to representing the river. </a:t>
          </a:r>
          <a:endParaRPr lang="en-US" sz="1900" dirty="0"/>
        </a:p>
      </dgm:t>
    </dgm:pt>
    <dgm:pt modelId="{8B0B94C0-6ECF-4C14-82E1-260541351328}" type="parTrans" cxnId="{4C9C8DEE-0D55-461B-B9BD-7709A634D621}">
      <dgm:prSet/>
      <dgm:spPr/>
      <dgm:t>
        <a:bodyPr/>
        <a:lstStyle/>
        <a:p>
          <a:endParaRPr lang="en-US"/>
        </a:p>
      </dgm:t>
    </dgm:pt>
    <dgm:pt modelId="{F8EC52F4-B937-4989-A843-A5DCC31C4294}" type="sibTrans" cxnId="{4C9C8DEE-0D55-461B-B9BD-7709A634D621}">
      <dgm:prSet/>
      <dgm:spPr/>
      <dgm:t>
        <a:bodyPr/>
        <a:lstStyle/>
        <a:p>
          <a:endParaRPr lang="en-US"/>
        </a:p>
      </dgm:t>
    </dgm:pt>
    <dgm:pt modelId="{E625ADA6-EFC1-4513-B9E5-F603346FBC02}">
      <dgm:prSet custT="1"/>
      <dgm:spPr/>
      <dgm:t>
        <a:bodyPr/>
        <a:lstStyle/>
        <a:p>
          <a:pPr>
            <a:lnSpc>
              <a:spcPct val="100000"/>
            </a:lnSpc>
          </a:pPr>
          <a:r>
            <a:rPr lang="en-GB" sz="1900" dirty="0"/>
            <a:t>By calculating the properties of the largest contour changes in the river path can be detected and analyzed.</a:t>
          </a:r>
          <a:endParaRPr lang="en-US" sz="1900" dirty="0"/>
        </a:p>
      </dgm:t>
    </dgm:pt>
    <dgm:pt modelId="{5B245165-9971-4A9A-904C-4351BD8BF96B}" type="parTrans" cxnId="{F9098368-9D4C-4328-BF1A-B9FD043A1B4E}">
      <dgm:prSet/>
      <dgm:spPr/>
      <dgm:t>
        <a:bodyPr/>
        <a:lstStyle/>
        <a:p>
          <a:endParaRPr lang="en-US"/>
        </a:p>
      </dgm:t>
    </dgm:pt>
    <dgm:pt modelId="{307EC39C-8CCF-48CE-9429-2A6CD35A1F7D}" type="sibTrans" cxnId="{F9098368-9D4C-4328-BF1A-B9FD043A1B4E}">
      <dgm:prSet/>
      <dgm:spPr/>
      <dgm:t>
        <a:bodyPr/>
        <a:lstStyle/>
        <a:p>
          <a:endParaRPr lang="en-US"/>
        </a:p>
      </dgm:t>
    </dgm:pt>
    <dgm:pt modelId="{E3E82377-EC2E-4932-8700-584AF8D2280E}" type="pres">
      <dgm:prSet presAssocID="{6C91E6E4-D062-4EF9-A599-98573DE220A7}" presName="root" presStyleCnt="0">
        <dgm:presLayoutVars>
          <dgm:dir/>
          <dgm:resizeHandles val="exact"/>
        </dgm:presLayoutVars>
      </dgm:prSet>
      <dgm:spPr/>
    </dgm:pt>
    <dgm:pt modelId="{5BA7F16F-7AD5-4559-9EAB-776AA6042C8F}" type="pres">
      <dgm:prSet presAssocID="{F5EBF02B-9844-48CD-8B8A-D4AA091755EB}" presName="compNode" presStyleCnt="0"/>
      <dgm:spPr/>
    </dgm:pt>
    <dgm:pt modelId="{05587E61-3E76-4950-A024-8F7A7728AA17}" type="pres">
      <dgm:prSet presAssocID="{F5EBF02B-9844-48CD-8B8A-D4AA091755EB}" presName="bgRect" presStyleLbl="bgShp" presStyleIdx="0" presStyleCnt="3"/>
      <dgm:spPr/>
    </dgm:pt>
    <dgm:pt modelId="{2BECB0E3-7912-4C92-BF0C-A2168B3E636D}" type="pres">
      <dgm:prSet presAssocID="{F5EBF02B-9844-48CD-8B8A-D4AA091755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93BAAB31-34DB-4589-8D2E-861511C7BBF2}" type="pres">
      <dgm:prSet presAssocID="{F5EBF02B-9844-48CD-8B8A-D4AA091755EB}" presName="spaceRect" presStyleCnt="0"/>
      <dgm:spPr/>
    </dgm:pt>
    <dgm:pt modelId="{6E988EF1-E9B9-49A0-8DA0-19646A5E30DF}" type="pres">
      <dgm:prSet presAssocID="{F5EBF02B-9844-48CD-8B8A-D4AA091755EB}" presName="parTx" presStyleLbl="revTx" presStyleIdx="0" presStyleCnt="3">
        <dgm:presLayoutVars>
          <dgm:chMax val="0"/>
          <dgm:chPref val="0"/>
        </dgm:presLayoutVars>
      </dgm:prSet>
      <dgm:spPr/>
    </dgm:pt>
    <dgm:pt modelId="{C7EC4D77-23AA-467D-B9E1-0AB2C7D55165}" type="pres">
      <dgm:prSet presAssocID="{6AB16C49-0F7D-40D7-A3C4-09868E0C0586}" presName="sibTrans" presStyleCnt="0"/>
      <dgm:spPr/>
    </dgm:pt>
    <dgm:pt modelId="{927459B0-9946-4E74-AE90-8A99F4660991}" type="pres">
      <dgm:prSet presAssocID="{2F377FBC-2118-4F57-8F22-DC3462FE2F50}" presName="compNode" presStyleCnt="0"/>
      <dgm:spPr/>
    </dgm:pt>
    <dgm:pt modelId="{F51F84A1-E510-4A62-B320-CF582A0E9D3B}" type="pres">
      <dgm:prSet presAssocID="{2F377FBC-2118-4F57-8F22-DC3462FE2F50}" presName="bgRect" presStyleLbl="bgShp" presStyleIdx="1" presStyleCnt="3"/>
      <dgm:spPr/>
    </dgm:pt>
    <dgm:pt modelId="{4264672C-A573-4C12-8331-BD73C7A967AE}" type="pres">
      <dgm:prSet presAssocID="{2F377FBC-2118-4F57-8F22-DC3462FE2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DD4C2ED5-5869-4A08-B6EE-73EA565A6C34}" type="pres">
      <dgm:prSet presAssocID="{2F377FBC-2118-4F57-8F22-DC3462FE2F50}" presName="spaceRect" presStyleCnt="0"/>
      <dgm:spPr/>
    </dgm:pt>
    <dgm:pt modelId="{1C53F7E7-FA87-4C27-B00E-3577A809B8B0}" type="pres">
      <dgm:prSet presAssocID="{2F377FBC-2118-4F57-8F22-DC3462FE2F50}" presName="parTx" presStyleLbl="revTx" presStyleIdx="1" presStyleCnt="3">
        <dgm:presLayoutVars>
          <dgm:chMax val="0"/>
          <dgm:chPref val="0"/>
        </dgm:presLayoutVars>
      </dgm:prSet>
      <dgm:spPr/>
    </dgm:pt>
    <dgm:pt modelId="{FA1D66A2-4E60-4AF0-99E8-F4082E38E3D9}" type="pres">
      <dgm:prSet presAssocID="{F8EC52F4-B937-4989-A843-A5DCC31C4294}" presName="sibTrans" presStyleCnt="0"/>
      <dgm:spPr/>
    </dgm:pt>
    <dgm:pt modelId="{A55A104F-3696-404F-B64C-A890F80900D8}" type="pres">
      <dgm:prSet presAssocID="{E625ADA6-EFC1-4513-B9E5-F603346FBC02}" presName="compNode" presStyleCnt="0"/>
      <dgm:spPr/>
    </dgm:pt>
    <dgm:pt modelId="{3FE61066-C2DB-4421-A2D8-4C1EF5F07C8F}" type="pres">
      <dgm:prSet presAssocID="{E625ADA6-EFC1-4513-B9E5-F603346FBC02}" presName="bgRect" presStyleLbl="bgShp" presStyleIdx="2" presStyleCnt="3"/>
      <dgm:spPr/>
    </dgm:pt>
    <dgm:pt modelId="{1592F18E-ECD5-49BA-82EE-28B7BB23BC92}" type="pres">
      <dgm:prSet presAssocID="{E625ADA6-EFC1-4513-B9E5-F603346FBC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A9D46A59-E41F-428D-A611-21BBF19818F8}" type="pres">
      <dgm:prSet presAssocID="{E625ADA6-EFC1-4513-B9E5-F603346FBC02}" presName="spaceRect" presStyleCnt="0"/>
      <dgm:spPr/>
    </dgm:pt>
    <dgm:pt modelId="{292C6395-CEE4-4A9E-B33F-05773031F428}" type="pres">
      <dgm:prSet presAssocID="{E625ADA6-EFC1-4513-B9E5-F603346FBC02}" presName="parTx" presStyleLbl="revTx" presStyleIdx="2" presStyleCnt="3">
        <dgm:presLayoutVars>
          <dgm:chMax val="0"/>
          <dgm:chPref val="0"/>
        </dgm:presLayoutVars>
      </dgm:prSet>
      <dgm:spPr/>
    </dgm:pt>
  </dgm:ptLst>
  <dgm:cxnLst>
    <dgm:cxn modelId="{A202991F-6B83-4CC6-89CC-C1DCDF8A3968}" type="presOf" srcId="{6C91E6E4-D062-4EF9-A599-98573DE220A7}" destId="{E3E82377-EC2E-4932-8700-584AF8D2280E}" srcOrd="0" destOrd="0" presId="urn:microsoft.com/office/officeart/2018/2/layout/IconVerticalSolidList"/>
    <dgm:cxn modelId="{22B72037-9801-4ACA-9689-D59808C7B050}" srcId="{6C91E6E4-D062-4EF9-A599-98573DE220A7}" destId="{F5EBF02B-9844-48CD-8B8A-D4AA091755EB}" srcOrd="0" destOrd="0" parTransId="{68B5B96D-E763-4313-B4BA-6563B1FF61A6}" sibTransId="{6AB16C49-0F7D-40D7-A3C4-09868E0C0586}"/>
    <dgm:cxn modelId="{8ABFF33D-99B6-4C92-AE7A-5AF5ED524D38}" type="presOf" srcId="{E625ADA6-EFC1-4513-B9E5-F603346FBC02}" destId="{292C6395-CEE4-4A9E-B33F-05773031F428}" srcOrd="0" destOrd="0" presId="urn:microsoft.com/office/officeart/2018/2/layout/IconVerticalSolidList"/>
    <dgm:cxn modelId="{BB2AA847-0B07-4088-85ED-F25856BFE291}" type="presOf" srcId="{2F377FBC-2118-4F57-8F22-DC3462FE2F50}" destId="{1C53F7E7-FA87-4C27-B00E-3577A809B8B0}" srcOrd="0" destOrd="0" presId="urn:microsoft.com/office/officeart/2018/2/layout/IconVerticalSolidList"/>
    <dgm:cxn modelId="{F9098368-9D4C-4328-BF1A-B9FD043A1B4E}" srcId="{6C91E6E4-D062-4EF9-A599-98573DE220A7}" destId="{E625ADA6-EFC1-4513-B9E5-F603346FBC02}" srcOrd="2" destOrd="0" parTransId="{5B245165-9971-4A9A-904C-4351BD8BF96B}" sibTransId="{307EC39C-8CCF-48CE-9429-2A6CD35A1F7D}"/>
    <dgm:cxn modelId="{241B9CD8-36EC-4940-A1A6-2662363D3147}" type="presOf" srcId="{F5EBF02B-9844-48CD-8B8A-D4AA091755EB}" destId="{6E988EF1-E9B9-49A0-8DA0-19646A5E30DF}" srcOrd="0" destOrd="0" presId="urn:microsoft.com/office/officeart/2018/2/layout/IconVerticalSolidList"/>
    <dgm:cxn modelId="{4C9C8DEE-0D55-461B-B9BD-7709A634D621}" srcId="{6C91E6E4-D062-4EF9-A599-98573DE220A7}" destId="{2F377FBC-2118-4F57-8F22-DC3462FE2F50}" srcOrd="1" destOrd="0" parTransId="{8B0B94C0-6ECF-4C14-82E1-260541351328}" sibTransId="{F8EC52F4-B937-4989-A843-A5DCC31C4294}"/>
    <dgm:cxn modelId="{8424ADA2-3D0E-4C78-BB20-C22ED4DA10D6}" type="presParOf" srcId="{E3E82377-EC2E-4932-8700-584AF8D2280E}" destId="{5BA7F16F-7AD5-4559-9EAB-776AA6042C8F}" srcOrd="0" destOrd="0" presId="urn:microsoft.com/office/officeart/2018/2/layout/IconVerticalSolidList"/>
    <dgm:cxn modelId="{4AA92EBC-DBA9-443F-849B-E225297C39C6}" type="presParOf" srcId="{5BA7F16F-7AD5-4559-9EAB-776AA6042C8F}" destId="{05587E61-3E76-4950-A024-8F7A7728AA17}" srcOrd="0" destOrd="0" presId="urn:microsoft.com/office/officeart/2018/2/layout/IconVerticalSolidList"/>
    <dgm:cxn modelId="{53835F42-E437-4EC7-9344-FC0946DCE87B}" type="presParOf" srcId="{5BA7F16F-7AD5-4559-9EAB-776AA6042C8F}" destId="{2BECB0E3-7912-4C92-BF0C-A2168B3E636D}" srcOrd="1" destOrd="0" presId="urn:microsoft.com/office/officeart/2018/2/layout/IconVerticalSolidList"/>
    <dgm:cxn modelId="{877EEA10-49F6-4C77-9353-2ED3C4FB5925}" type="presParOf" srcId="{5BA7F16F-7AD5-4559-9EAB-776AA6042C8F}" destId="{93BAAB31-34DB-4589-8D2E-861511C7BBF2}" srcOrd="2" destOrd="0" presId="urn:microsoft.com/office/officeart/2018/2/layout/IconVerticalSolidList"/>
    <dgm:cxn modelId="{C8BB80D3-E20E-41C6-9445-D5231DF9D868}" type="presParOf" srcId="{5BA7F16F-7AD5-4559-9EAB-776AA6042C8F}" destId="{6E988EF1-E9B9-49A0-8DA0-19646A5E30DF}" srcOrd="3" destOrd="0" presId="urn:microsoft.com/office/officeart/2018/2/layout/IconVerticalSolidList"/>
    <dgm:cxn modelId="{A8A90DD9-97C2-4AAB-8B8F-68BD5FBF7DFB}" type="presParOf" srcId="{E3E82377-EC2E-4932-8700-584AF8D2280E}" destId="{C7EC4D77-23AA-467D-B9E1-0AB2C7D55165}" srcOrd="1" destOrd="0" presId="urn:microsoft.com/office/officeart/2018/2/layout/IconVerticalSolidList"/>
    <dgm:cxn modelId="{40CF2450-9AE8-4DB5-8348-A4AE240A266E}" type="presParOf" srcId="{E3E82377-EC2E-4932-8700-584AF8D2280E}" destId="{927459B0-9946-4E74-AE90-8A99F4660991}" srcOrd="2" destOrd="0" presId="urn:microsoft.com/office/officeart/2018/2/layout/IconVerticalSolidList"/>
    <dgm:cxn modelId="{7784CF62-A08D-4129-B62D-16E022D6C3DB}" type="presParOf" srcId="{927459B0-9946-4E74-AE90-8A99F4660991}" destId="{F51F84A1-E510-4A62-B320-CF582A0E9D3B}" srcOrd="0" destOrd="0" presId="urn:microsoft.com/office/officeart/2018/2/layout/IconVerticalSolidList"/>
    <dgm:cxn modelId="{F2B8788D-07B4-40B1-AEAE-B69A3E9726C5}" type="presParOf" srcId="{927459B0-9946-4E74-AE90-8A99F4660991}" destId="{4264672C-A573-4C12-8331-BD73C7A967AE}" srcOrd="1" destOrd="0" presId="urn:microsoft.com/office/officeart/2018/2/layout/IconVerticalSolidList"/>
    <dgm:cxn modelId="{E279EDAF-6D6A-472B-AC7F-817CAE59D45B}" type="presParOf" srcId="{927459B0-9946-4E74-AE90-8A99F4660991}" destId="{DD4C2ED5-5869-4A08-B6EE-73EA565A6C34}" srcOrd="2" destOrd="0" presId="urn:microsoft.com/office/officeart/2018/2/layout/IconVerticalSolidList"/>
    <dgm:cxn modelId="{1D40E007-309C-4B0B-9392-13EBE6F36B2F}" type="presParOf" srcId="{927459B0-9946-4E74-AE90-8A99F4660991}" destId="{1C53F7E7-FA87-4C27-B00E-3577A809B8B0}" srcOrd="3" destOrd="0" presId="urn:microsoft.com/office/officeart/2018/2/layout/IconVerticalSolidList"/>
    <dgm:cxn modelId="{A759F458-0394-4FD9-8D0C-F3FD8D39B650}" type="presParOf" srcId="{E3E82377-EC2E-4932-8700-584AF8D2280E}" destId="{FA1D66A2-4E60-4AF0-99E8-F4082E38E3D9}" srcOrd="3" destOrd="0" presId="urn:microsoft.com/office/officeart/2018/2/layout/IconVerticalSolidList"/>
    <dgm:cxn modelId="{4EFBC7DF-C4EB-49CB-9267-5CAC95685808}" type="presParOf" srcId="{E3E82377-EC2E-4932-8700-584AF8D2280E}" destId="{A55A104F-3696-404F-B64C-A890F80900D8}" srcOrd="4" destOrd="0" presId="urn:microsoft.com/office/officeart/2018/2/layout/IconVerticalSolidList"/>
    <dgm:cxn modelId="{D9C73706-1C63-41D4-B134-969F3715FDDD}" type="presParOf" srcId="{A55A104F-3696-404F-B64C-A890F80900D8}" destId="{3FE61066-C2DB-4421-A2D8-4C1EF5F07C8F}" srcOrd="0" destOrd="0" presId="urn:microsoft.com/office/officeart/2018/2/layout/IconVerticalSolidList"/>
    <dgm:cxn modelId="{4C55F37F-D29A-4DF9-B274-4D1813B54CB2}" type="presParOf" srcId="{A55A104F-3696-404F-B64C-A890F80900D8}" destId="{1592F18E-ECD5-49BA-82EE-28B7BB23BC92}" srcOrd="1" destOrd="0" presId="urn:microsoft.com/office/officeart/2018/2/layout/IconVerticalSolidList"/>
    <dgm:cxn modelId="{9536FBBA-CEB9-4CEF-8423-29584356F7D9}" type="presParOf" srcId="{A55A104F-3696-404F-B64C-A890F80900D8}" destId="{A9D46A59-E41F-428D-A611-21BBF19818F8}" srcOrd="2" destOrd="0" presId="urn:microsoft.com/office/officeart/2018/2/layout/IconVerticalSolidList"/>
    <dgm:cxn modelId="{5E737663-F8F0-4AA8-BF37-443E28E690A2}" type="presParOf" srcId="{A55A104F-3696-404F-B64C-A890F80900D8}" destId="{292C6395-CEE4-4A9E-B33F-05773031F4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EB674-B6ED-42FF-BC09-B624FAF75CE0}">
      <dsp:nvSpPr>
        <dsp:cNvPr id="0" name=""/>
        <dsp:cNvSpPr/>
      </dsp:nvSpPr>
      <dsp:spPr>
        <a:xfrm>
          <a:off x="1378106" y="654545"/>
          <a:ext cx="732480" cy="732480"/>
        </a:xfrm>
        <a:prstGeom prst="rect">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1B836-C2C5-40E4-B260-09ED23B89A04}">
      <dsp:nvSpPr>
        <dsp:cNvPr id="0" name=""/>
        <dsp:cNvSpPr/>
      </dsp:nvSpPr>
      <dsp:spPr>
        <a:xfrm>
          <a:off x="930479" y="1692696"/>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Introduction</a:t>
          </a:r>
        </a:p>
      </dsp:txBody>
      <dsp:txXfrm>
        <a:off x="930479" y="1692696"/>
        <a:ext cx="1627734" cy="651093"/>
      </dsp:txXfrm>
    </dsp:sp>
    <dsp:sp modelId="{6EF72CCF-3D03-4399-A0C5-EB0ADC0DBA0D}">
      <dsp:nvSpPr>
        <dsp:cNvPr id="0" name=""/>
        <dsp:cNvSpPr/>
      </dsp:nvSpPr>
      <dsp:spPr>
        <a:xfrm>
          <a:off x="3595569" y="654545"/>
          <a:ext cx="732480" cy="7324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E66FA-A80C-4737-8044-9CEDB414E22A}">
      <dsp:nvSpPr>
        <dsp:cNvPr id="0" name=""/>
        <dsp:cNvSpPr/>
      </dsp:nvSpPr>
      <dsp:spPr>
        <a:xfrm>
          <a:off x="2843067" y="1692696"/>
          <a:ext cx="2237483"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Problem Statement</a:t>
          </a:r>
        </a:p>
      </dsp:txBody>
      <dsp:txXfrm>
        <a:off x="2843067" y="1692696"/>
        <a:ext cx="2237483" cy="651093"/>
      </dsp:txXfrm>
    </dsp:sp>
    <dsp:sp modelId="{8839CC5C-F5AF-4F20-A15E-BD1F69113458}">
      <dsp:nvSpPr>
        <dsp:cNvPr id="0" name=""/>
        <dsp:cNvSpPr/>
      </dsp:nvSpPr>
      <dsp:spPr>
        <a:xfrm>
          <a:off x="5813031" y="654545"/>
          <a:ext cx="732480" cy="7324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5806F-AEC9-46C6-AF24-3C6FB79FC4A5}">
      <dsp:nvSpPr>
        <dsp:cNvPr id="0" name=""/>
        <dsp:cNvSpPr/>
      </dsp:nvSpPr>
      <dsp:spPr>
        <a:xfrm>
          <a:off x="5365404" y="1692696"/>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Literature Survey</a:t>
          </a:r>
        </a:p>
      </dsp:txBody>
      <dsp:txXfrm>
        <a:off x="5365404" y="1692696"/>
        <a:ext cx="1627734" cy="651093"/>
      </dsp:txXfrm>
    </dsp:sp>
    <dsp:sp modelId="{E64EA74F-B008-4B08-83A8-EF3B046FF4EA}">
      <dsp:nvSpPr>
        <dsp:cNvPr id="0" name=""/>
        <dsp:cNvSpPr/>
      </dsp:nvSpPr>
      <dsp:spPr>
        <a:xfrm>
          <a:off x="7725619" y="654545"/>
          <a:ext cx="732480" cy="73248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F3D26-E7B6-4788-A4AC-EDD8B10921EA}">
      <dsp:nvSpPr>
        <dsp:cNvPr id="0" name=""/>
        <dsp:cNvSpPr/>
      </dsp:nvSpPr>
      <dsp:spPr>
        <a:xfrm>
          <a:off x="7277992" y="1692696"/>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 Dataset </a:t>
          </a:r>
        </a:p>
      </dsp:txBody>
      <dsp:txXfrm>
        <a:off x="7277992" y="1692696"/>
        <a:ext cx="1627734" cy="651093"/>
      </dsp:txXfrm>
    </dsp:sp>
    <dsp:sp modelId="{6A9BDFD4-9D2B-442A-B9FF-7707E0A5CEFC}">
      <dsp:nvSpPr>
        <dsp:cNvPr id="0" name=""/>
        <dsp:cNvSpPr/>
      </dsp:nvSpPr>
      <dsp:spPr>
        <a:xfrm>
          <a:off x="9638207" y="654545"/>
          <a:ext cx="732480" cy="73248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D9ACF-9338-4EE1-BA04-0EFD32C3AA7F}">
      <dsp:nvSpPr>
        <dsp:cNvPr id="0" name=""/>
        <dsp:cNvSpPr/>
      </dsp:nvSpPr>
      <dsp:spPr>
        <a:xfrm>
          <a:off x="9190580" y="1692696"/>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Proposed Methodology</a:t>
          </a:r>
        </a:p>
      </dsp:txBody>
      <dsp:txXfrm>
        <a:off x="9190580" y="1692696"/>
        <a:ext cx="1627734" cy="651093"/>
      </dsp:txXfrm>
    </dsp:sp>
    <dsp:sp modelId="{93AEE532-0865-45A1-A358-7BAC5193088A}">
      <dsp:nvSpPr>
        <dsp:cNvPr id="0" name=""/>
        <dsp:cNvSpPr/>
      </dsp:nvSpPr>
      <dsp:spPr>
        <a:xfrm>
          <a:off x="2624310" y="2917875"/>
          <a:ext cx="732480" cy="732480"/>
        </a:xfrm>
        <a:prstGeom prst="rect">
          <a:avLst/>
        </a:prstGeom>
        <a:blipFill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7C47F-E93B-4669-A6F5-42E0E44BF175}">
      <dsp:nvSpPr>
        <dsp:cNvPr id="0" name=""/>
        <dsp:cNvSpPr/>
      </dsp:nvSpPr>
      <dsp:spPr>
        <a:xfrm>
          <a:off x="279060"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Objectives</a:t>
          </a:r>
        </a:p>
      </dsp:txBody>
      <dsp:txXfrm>
        <a:off x="279060" y="3788875"/>
        <a:ext cx="1627734" cy="651093"/>
      </dsp:txXfrm>
    </dsp:sp>
    <dsp:sp modelId="{4C615DC5-00B9-4F23-9414-16C669C53835}">
      <dsp:nvSpPr>
        <dsp:cNvPr id="0" name=""/>
        <dsp:cNvSpPr/>
      </dsp:nvSpPr>
      <dsp:spPr>
        <a:xfrm>
          <a:off x="712155" y="2868711"/>
          <a:ext cx="732480" cy="732480"/>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C7679-A91A-4D32-9F03-EAACAAA5B665}">
      <dsp:nvSpPr>
        <dsp:cNvPr id="0" name=""/>
        <dsp:cNvSpPr/>
      </dsp:nvSpPr>
      <dsp:spPr>
        <a:xfrm>
          <a:off x="2191648"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Feature Calculations</a:t>
          </a:r>
        </a:p>
      </dsp:txBody>
      <dsp:txXfrm>
        <a:off x="2191648" y="3788875"/>
        <a:ext cx="1627734" cy="651093"/>
      </dsp:txXfrm>
    </dsp:sp>
    <dsp:sp modelId="{DB9CA055-1A82-4EF2-ACD9-DFF64A7BA801}">
      <dsp:nvSpPr>
        <dsp:cNvPr id="0" name=""/>
        <dsp:cNvSpPr/>
      </dsp:nvSpPr>
      <dsp:spPr>
        <a:xfrm>
          <a:off x="4551863" y="2750723"/>
          <a:ext cx="732480" cy="732480"/>
        </a:xfrm>
        <a:prstGeom prst="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7FDA6-6FA4-4F32-B021-D5A052115024}">
      <dsp:nvSpPr>
        <dsp:cNvPr id="0" name=""/>
        <dsp:cNvSpPr/>
      </dsp:nvSpPr>
      <dsp:spPr>
        <a:xfrm>
          <a:off x="4104236"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Results</a:t>
          </a:r>
        </a:p>
      </dsp:txBody>
      <dsp:txXfrm>
        <a:off x="4104236" y="3788875"/>
        <a:ext cx="1627734" cy="651093"/>
      </dsp:txXfrm>
    </dsp:sp>
    <dsp:sp modelId="{8F4529CC-D69A-472A-8E55-E334E6FB6A11}">
      <dsp:nvSpPr>
        <dsp:cNvPr id="0" name=""/>
        <dsp:cNvSpPr/>
      </dsp:nvSpPr>
      <dsp:spPr>
        <a:xfrm>
          <a:off x="6464451" y="2750723"/>
          <a:ext cx="732480" cy="73248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2B5104-B736-498D-8761-7777CE27C2C6}">
      <dsp:nvSpPr>
        <dsp:cNvPr id="0" name=""/>
        <dsp:cNvSpPr/>
      </dsp:nvSpPr>
      <dsp:spPr>
        <a:xfrm>
          <a:off x="6016824"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Future Work</a:t>
          </a:r>
        </a:p>
      </dsp:txBody>
      <dsp:txXfrm>
        <a:off x="6016824" y="3788875"/>
        <a:ext cx="1627734" cy="651093"/>
      </dsp:txXfrm>
    </dsp:sp>
    <dsp:sp modelId="{00D41E43-A1BD-4D33-AD62-0FE797E2A18E}">
      <dsp:nvSpPr>
        <dsp:cNvPr id="0" name=""/>
        <dsp:cNvSpPr/>
      </dsp:nvSpPr>
      <dsp:spPr>
        <a:xfrm>
          <a:off x="8377039" y="2750723"/>
          <a:ext cx="732480" cy="73248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0D23CD-DD04-41EB-8D0E-87406977DF72}">
      <dsp:nvSpPr>
        <dsp:cNvPr id="0" name=""/>
        <dsp:cNvSpPr/>
      </dsp:nvSpPr>
      <dsp:spPr>
        <a:xfrm>
          <a:off x="7929412"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Conclusion</a:t>
          </a:r>
        </a:p>
      </dsp:txBody>
      <dsp:txXfrm>
        <a:off x="7929412" y="3788875"/>
        <a:ext cx="1627734" cy="651093"/>
      </dsp:txXfrm>
    </dsp:sp>
    <dsp:sp modelId="{460ECFC5-46A4-4A17-96B1-2EFB9B29CE58}">
      <dsp:nvSpPr>
        <dsp:cNvPr id="0" name=""/>
        <dsp:cNvSpPr/>
      </dsp:nvSpPr>
      <dsp:spPr>
        <a:xfrm>
          <a:off x="10289626" y="2750723"/>
          <a:ext cx="732480" cy="732480"/>
        </a:xfrm>
        <a:prstGeom prst="rect">
          <a:avLst/>
        </a:prstGeom>
        <a:blipFill rotWithShape="1">
          <a:blip xmlns:r="http://schemas.openxmlformats.org/officeDocument/2006/relationships" r:embed="rId1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5AFFD-0F48-48FD-ACE0-75BF35ED825A}">
      <dsp:nvSpPr>
        <dsp:cNvPr id="0" name=""/>
        <dsp:cNvSpPr/>
      </dsp:nvSpPr>
      <dsp:spPr>
        <a:xfrm>
          <a:off x="9842000" y="3788875"/>
          <a:ext cx="1627734" cy="65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References</a:t>
          </a:r>
        </a:p>
      </dsp:txBody>
      <dsp:txXfrm>
        <a:off x="9842000" y="3788875"/>
        <a:ext cx="1627734" cy="651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23712-5EA0-46EE-9D82-0A19E29D39CC}">
      <dsp:nvSpPr>
        <dsp:cNvPr id="0" name=""/>
        <dsp:cNvSpPr/>
      </dsp:nvSpPr>
      <dsp:spPr>
        <a:xfrm>
          <a:off x="0" y="671"/>
          <a:ext cx="8475398"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EB775-A8E9-4F7E-9025-813C25E1150F}">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CB4074-AD05-47E8-A890-446C99763D4B}">
      <dsp:nvSpPr>
        <dsp:cNvPr id="0" name=""/>
        <dsp:cNvSpPr/>
      </dsp:nvSpPr>
      <dsp:spPr>
        <a:xfrm>
          <a:off x="1816103" y="671"/>
          <a:ext cx="6659294"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11200">
            <a:lnSpc>
              <a:spcPct val="90000"/>
            </a:lnSpc>
            <a:spcBef>
              <a:spcPct val="0"/>
            </a:spcBef>
            <a:spcAft>
              <a:spcPct val="35000"/>
            </a:spcAft>
            <a:buNone/>
          </a:pPr>
          <a:r>
            <a:rPr lang="en-GB" sz="1600" kern="1200" dirty="0"/>
            <a:t>The change in the path of a river can cause severe environmental and ecological effects</a:t>
          </a:r>
          <a:endParaRPr lang="en-US" sz="1600" kern="1200" dirty="0"/>
        </a:p>
      </dsp:txBody>
      <dsp:txXfrm>
        <a:off x="1816103" y="671"/>
        <a:ext cx="6659294" cy="1572384"/>
      </dsp:txXfrm>
    </dsp:sp>
    <dsp:sp modelId="{1F3E366F-995D-451F-BF8A-6896657A688E}">
      <dsp:nvSpPr>
        <dsp:cNvPr id="0" name=""/>
        <dsp:cNvSpPr/>
      </dsp:nvSpPr>
      <dsp:spPr>
        <a:xfrm>
          <a:off x="0" y="1966151"/>
          <a:ext cx="8475398"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D877C-60A4-47C6-A874-908A12AF7E4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AF6EE-EEC4-4D18-B7E9-54031743A1B9}">
      <dsp:nvSpPr>
        <dsp:cNvPr id="0" name=""/>
        <dsp:cNvSpPr/>
      </dsp:nvSpPr>
      <dsp:spPr>
        <a:xfrm>
          <a:off x="1816103" y="1966151"/>
          <a:ext cx="6659294"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11200">
            <a:lnSpc>
              <a:spcPct val="90000"/>
            </a:lnSpc>
            <a:spcBef>
              <a:spcPct val="0"/>
            </a:spcBef>
            <a:spcAft>
              <a:spcPct val="35000"/>
            </a:spcAft>
            <a:buNone/>
          </a:pPr>
          <a:r>
            <a:rPr lang="en-GB" sz="1600" kern="1200" dirty="0"/>
            <a:t>Traditional methods of monitoring river paths are time-consuming and require a significant number of human resources.</a:t>
          </a:r>
          <a:endParaRPr lang="en-US" sz="1600" kern="1200" dirty="0"/>
        </a:p>
      </dsp:txBody>
      <dsp:txXfrm>
        <a:off x="1816103" y="1966151"/>
        <a:ext cx="6659294" cy="1572384"/>
      </dsp:txXfrm>
    </dsp:sp>
    <dsp:sp modelId="{6F0B04B7-C97D-454C-AC5C-38F6CD7944F7}">
      <dsp:nvSpPr>
        <dsp:cNvPr id="0" name=""/>
        <dsp:cNvSpPr/>
      </dsp:nvSpPr>
      <dsp:spPr>
        <a:xfrm>
          <a:off x="0" y="3931632"/>
          <a:ext cx="8475398"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46A76-F9FF-4FD0-887B-35BF0D526EB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38DC9-5E15-4FBA-843A-311DB5DDD62D}">
      <dsp:nvSpPr>
        <dsp:cNvPr id="0" name=""/>
        <dsp:cNvSpPr/>
      </dsp:nvSpPr>
      <dsp:spPr>
        <a:xfrm>
          <a:off x="1816103" y="3931632"/>
          <a:ext cx="6659294"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711200">
            <a:lnSpc>
              <a:spcPct val="90000"/>
            </a:lnSpc>
            <a:spcBef>
              <a:spcPct val="0"/>
            </a:spcBef>
            <a:spcAft>
              <a:spcPct val="35000"/>
            </a:spcAft>
            <a:buNone/>
          </a:pPr>
          <a:r>
            <a:rPr lang="en-GB" sz="1600" kern="1200" dirty="0"/>
            <a:t>Computer vision techniques can be used to automate this process and provide accurate and timely information.</a:t>
          </a:r>
          <a:endParaRPr lang="en-US" sz="1600" kern="1200" dirty="0"/>
        </a:p>
      </dsp:txBody>
      <dsp:txXfrm>
        <a:off x="1816103" y="3931632"/>
        <a:ext cx="6659294" cy="157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2A551-6671-44D9-B5ED-2D285BB99325}">
      <dsp:nvSpPr>
        <dsp:cNvPr id="0" name=""/>
        <dsp:cNvSpPr/>
      </dsp:nvSpPr>
      <dsp:spPr>
        <a:xfrm>
          <a:off x="1212569" y="960745"/>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A70C2-E355-4846-BC63-F699C735424D}">
      <dsp:nvSpPr>
        <dsp:cNvPr id="0" name=""/>
        <dsp:cNvSpPr/>
      </dsp:nvSpPr>
      <dsp:spPr>
        <a:xfrm>
          <a:off x="417971" y="2625592"/>
          <a:ext cx="28894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Rivers are essential for the sustenance of life and are an integral part of the environment. </a:t>
          </a:r>
          <a:endParaRPr lang="en-US" sz="1600" kern="1200" dirty="0"/>
        </a:p>
      </dsp:txBody>
      <dsp:txXfrm>
        <a:off x="417971" y="2625592"/>
        <a:ext cx="2889450" cy="765000"/>
      </dsp:txXfrm>
    </dsp:sp>
    <dsp:sp modelId="{21647F33-92EA-43F5-8446-624D3017ADC9}">
      <dsp:nvSpPr>
        <dsp:cNvPr id="0" name=""/>
        <dsp:cNvSpPr/>
      </dsp:nvSpPr>
      <dsp:spPr>
        <a:xfrm>
          <a:off x="4607673" y="960745"/>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4C014-1F3E-499C-B2EE-52B566385E7F}">
      <dsp:nvSpPr>
        <dsp:cNvPr id="0" name=""/>
        <dsp:cNvSpPr/>
      </dsp:nvSpPr>
      <dsp:spPr>
        <a:xfrm>
          <a:off x="3813075" y="2625592"/>
          <a:ext cx="28894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Computer vision techniques can be used to automate the process of monitoring river paths. </a:t>
          </a:r>
          <a:endParaRPr lang="en-US" sz="1600" kern="1200" dirty="0"/>
        </a:p>
      </dsp:txBody>
      <dsp:txXfrm>
        <a:off x="3813075" y="2625592"/>
        <a:ext cx="2889450" cy="765000"/>
      </dsp:txXfrm>
    </dsp:sp>
    <dsp:sp modelId="{462C8F6D-8E50-41F9-8169-BDD3CCFEDF54}">
      <dsp:nvSpPr>
        <dsp:cNvPr id="0" name=""/>
        <dsp:cNvSpPr/>
      </dsp:nvSpPr>
      <dsp:spPr>
        <a:xfrm>
          <a:off x="8002777" y="960745"/>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149-0F16-4A81-A314-B5CEE4D2680D}">
      <dsp:nvSpPr>
        <dsp:cNvPr id="0" name=""/>
        <dsp:cNvSpPr/>
      </dsp:nvSpPr>
      <dsp:spPr>
        <a:xfrm>
          <a:off x="7208178" y="2625592"/>
          <a:ext cx="28894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To develop a system that can detect changes in the path of a river over time. </a:t>
          </a:r>
          <a:endParaRPr lang="en-US" sz="1600" kern="1200" dirty="0"/>
        </a:p>
      </dsp:txBody>
      <dsp:txXfrm>
        <a:off x="7208178" y="2625592"/>
        <a:ext cx="2889450" cy="76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A7AD-1733-4C3D-A918-A69BC5235585}">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FAB74-5E16-4962-9FDF-7ADA264E8F40}">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0D2FD9-C3F0-4B58-9C94-2AB36959A685}">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GB" sz="2200" kern="1200"/>
            <a:t>Use of high-resolution satellite imagery</a:t>
          </a:r>
          <a:endParaRPr lang="en-US" sz="2200" kern="1200"/>
        </a:p>
      </dsp:txBody>
      <dsp:txXfrm>
        <a:off x="1339618" y="2288"/>
        <a:ext cx="5024605" cy="1159843"/>
      </dsp:txXfrm>
    </dsp:sp>
    <dsp:sp modelId="{854F68D4-5861-4535-B27D-3A9713FCC71F}">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003B4-9F97-4A76-B113-C0ECFE444EE1}">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BDC994-5519-4E62-9D42-6BF8B73BD6AF}">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Integration of multiple satellite images</a:t>
          </a:r>
          <a:endParaRPr lang="en-US" sz="2200" kern="1200"/>
        </a:p>
      </dsp:txBody>
      <dsp:txXfrm>
        <a:off x="1339618" y="1452092"/>
        <a:ext cx="5024605" cy="1159843"/>
      </dsp:txXfrm>
    </dsp:sp>
    <dsp:sp modelId="{1E00B750-A595-4764-BA53-C4FB1F52F15D}">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DED55-6B3E-4F1E-8C8C-6C2830162B83}">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A5189-5453-4723-9100-DC5972CCF631}">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Use of morphological operations</a:t>
          </a:r>
          <a:endParaRPr lang="en-US" sz="2200" kern="1200"/>
        </a:p>
      </dsp:txBody>
      <dsp:txXfrm>
        <a:off x="1339618" y="2901896"/>
        <a:ext cx="5024605" cy="1159843"/>
      </dsp:txXfrm>
    </dsp:sp>
    <dsp:sp modelId="{F0E42739-661D-490F-B037-C68529DE8889}">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02D89-2506-4747-8720-D5D028D084F6}">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34AF94-0AF6-4970-9478-F8C6919178CA}">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Application to other environmental monitoring scenarios</a:t>
          </a:r>
          <a:endParaRPr lang="en-US" sz="2200" kern="1200"/>
        </a:p>
      </dsp:txBody>
      <dsp:txXfrm>
        <a:off x="1339618" y="4351700"/>
        <a:ext cx="5024605" cy="1159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811A9-5EC8-4AB3-89F4-D888B56B5E1F}">
      <dsp:nvSpPr>
        <dsp:cNvPr id="0" name=""/>
        <dsp:cNvSpPr/>
      </dsp:nvSpPr>
      <dsp:spPr>
        <a:xfrm>
          <a:off x="0" y="4300"/>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88D5F-AD43-4455-BEEE-F9B99E37AF6C}">
      <dsp:nvSpPr>
        <dsp:cNvPr id="0" name=""/>
        <dsp:cNvSpPr/>
      </dsp:nvSpPr>
      <dsp:spPr>
        <a:xfrm>
          <a:off x="277094" y="210403"/>
          <a:ext cx="503807" cy="50380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3ACC6E-CE72-4482-89C8-1D0EC7B1E0DA}">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GB" sz="1700" kern="1200"/>
            <a:t>Normalize Difference Vegetation Index</a:t>
          </a:r>
          <a:endParaRPr lang="en-US" sz="1700" kern="1200"/>
        </a:p>
      </dsp:txBody>
      <dsp:txXfrm>
        <a:off x="1057996" y="4300"/>
        <a:ext cx="5205643" cy="916014"/>
      </dsp:txXfrm>
    </dsp:sp>
    <dsp:sp modelId="{DF75D629-680F-4EFA-AA88-63B70706E53D}">
      <dsp:nvSpPr>
        <dsp:cNvPr id="0" name=""/>
        <dsp:cNvSpPr/>
      </dsp:nvSpPr>
      <dsp:spPr>
        <a:xfrm>
          <a:off x="0" y="1149318"/>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EDD891-3569-46AB-9FC9-B942FACA4B42}">
      <dsp:nvSpPr>
        <dsp:cNvPr id="0" name=""/>
        <dsp:cNvSpPr/>
      </dsp:nvSpPr>
      <dsp:spPr>
        <a:xfrm>
          <a:off x="277094" y="1355421"/>
          <a:ext cx="503807" cy="50380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3F105-A342-4692-8C83-9F3FBB8866F5}">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GB" sz="1700" kern="1200"/>
            <a:t>It is used to quantify vegetation greenness it is used for understand vegetation density</a:t>
          </a:r>
          <a:endParaRPr lang="en-US" sz="1700" kern="1200"/>
        </a:p>
      </dsp:txBody>
      <dsp:txXfrm>
        <a:off x="1057996" y="1149318"/>
        <a:ext cx="5205643" cy="916014"/>
      </dsp:txXfrm>
    </dsp:sp>
    <dsp:sp modelId="{C048F65B-5ECE-4F78-A271-02D887FA3819}">
      <dsp:nvSpPr>
        <dsp:cNvPr id="0" name=""/>
        <dsp:cNvSpPr/>
      </dsp:nvSpPr>
      <dsp:spPr>
        <a:xfrm>
          <a:off x="0" y="2294336"/>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EAE9B-8761-48AE-88D5-336BAF3F3A34}">
      <dsp:nvSpPr>
        <dsp:cNvPr id="0" name=""/>
        <dsp:cNvSpPr/>
      </dsp:nvSpPr>
      <dsp:spPr>
        <a:xfrm>
          <a:off x="277094" y="2500440"/>
          <a:ext cx="503807" cy="50380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6B239-BFB0-4A81-915A-0D8FD91A4B1C}">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GB" sz="1700" kern="1200"/>
            <a:t>For NDVI Process QGIS (Quantum Geographic Information System) Application</a:t>
          </a:r>
          <a:endParaRPr lang="en-US" sz="1700" kern="1200"/>
        </a:p>
      </dsp:txBody>
      <dsp:txXfrm>
        <a:off x="1057996" y="2294336"/>
        <a:ext cx="5205643" cy="916014"/>
      </dsp:txXfrm>
    </dsp:sp>
    <dsp:sp modelId="{2EFE1ACE-27AA-4418-8958-E26DCDD43991}">
      <dsp:nvSpPr>
        <dsp:cNvPr id="0" name=""/>
        <dsp:cNvSpPr/>
      </dsp:nvSpPr>
      <dsp:spPr>
        <a:xfrm>
          <a:off x="0" y="3439354"/>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25251-96FB-41F5-856A-06DB59022B6D}">
      <dsp:nvSpPr>
        <dsp:cNvPr id="0" name=""/>
        <dsp:cNvSpPr/>
      </dsp:nvSpPr>
      <dsp:spPr>
        <a:xfrm>
          <a:off x="277094" y="3645458"/>
          <a:ext cx="503807" cy="50380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30454-61CF-4E05-8EAF-653AD6CCC9FC}">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GB" sz="1700" kern="1200" dirty="0"/>
            <a:t>Band 4: 655- 670 nm (wavelength), 449.4 - 434.9 THz (frequency).  Band 5: 845- 885 nm (wavelength), 354.2 - 337.1 THz (frequency)</a:t>
          </a:r>
          <a:endParaRPr lang="en-US" sz="1700" kern="1200" dirty="0"/>
        </a:p>
      </dsp:txBody>
      <dsp:txXfrm>
        <a:off x="1057996" y="3439354"/>
        <a:ext cx="5205643" cy="916014"/>
      </dsp:txXfrm>
    </dsp:sp>
    <dsp:sp modelId="{CDDDD6EB-795A-420F-83A6-63200379643C}">
      <dsp:nvSpPr>
        <dsp:cNvPr id="0" name=""/>
        <dsp:cNvSpPr/>
      </dsp:nvSpPr>
      <dsp:spPr>
        <a:xfrm>
          <a:off x="0" y="4584372"/>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09318-72A5-4DA6-A64D-3D4422FC1DD6}">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B0F06F-BF52-4D5E-874D-635E010A4A8A}">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GB" sz="1700" kern="1200" dirty="0"/>
            <a:t>For extract blue part of image uses the formula NDVI = (NIR – Blue) / (NIR + Blue) that is NDVI (Landsat 8) = (B5 – B4) / (B5 + B4)</a:t>
          </a:r>
          <a:endParaRPr lang="en-US" sz="1700" kern="1200" dirty="0"/>
        </a:p>
      </dsp:txBody>
      <dsp:txXfrm>
        <a:off x="1057996" y="4584372"/>
        <a:ext cx="5205643" cy="9160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4E57A-1B81-4DD0-A8DC-03F93F82AE97}">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E2282-E94A-4A85-A11C-340BA3819B6B}">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10DA6C-9FD4-41ED-9102-E8BD2E867C76}">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GB" sz="1900" kern="1200" dirty="0"/>
            <a:t>Image segmentation is the process of dividing an image into multiple segments or regions.</a:t>
          </a:r>
          <a:endParaRPr lang="en-US" sz="1900" kern="1200" dirty="0"/>
        </a:p>
      </dsp:txBody>
      <dsp:txXfrm>
        <a:off x="1816103" y="671"/>
        <a:ext cx="4447536" cy="1572384"/>
      </dsp:txXfrm>
    </dsp:sp>
    <dsp:sp modelId="{53BEA1AD-54D1-47D5-BEB5-70F5A496187B}">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09E5-3981-4081-BF9A-84D9C6E87802}">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B6045-F409-41B7-BFEE-DF90AEB86006}">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GB" sz="1900" kern="1200" dirty="0"/>
            <a:t>For our approach we used OTSU’s method </a:t>
          </a:r>
          <a:endParaRPr lang="en-US" sz="1900" kern="1200" dirty="0"/>
        </a:p>
      </dsp:txBody>
      <dsp:txXfrm>
        <a:off x="1816103" y="1966151"/>
        <a:ext cx="4447536" cy="1572384"/>
      </dsp:txXfrm>
    </dsp:sp>
    <dsp:sp modelId="{1EDDC593-47E6-4FCC-A3D1-FBE8A344819E}">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256E5-7610-4243-A3B4-983994033FF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5B4BB-6975-4DD5-B3BD-A186557576C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844550">
            <a:lnSpc>
              <a:spcPct val="100000"/>
            </a:lnSpc>
            <a:spcBef>
              <a:spcPct val="0"/>
            </a:spcBef>
            <a:spcAft>
              <a:spcPct val="35000"/>
            </a:spcAft>
            <a:buNone/>
          </a:pPr>
          <a:r>
            <a:rPr lang="en-GB" sz="1900" kern="1200" dirty="0"/>
            <a:t>Uses separating the foreground and background regions in an image.  </a:t>
          </a:r>
          <a:endParaRPr lang="en-US" sz="1900" kern="1200" dirty="0"/>
        </a:p>
      </dsp:txBody>
      <dsp:txXfrm>
        <a:off x="1816103" y="3931632"/>
        <a:ext cx="4447536" cy="15723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CDE9-F93A-4537-927F-80168877C2F7}">
      <dsp:nvSpPr>
        <dsp:cNvPr id="0" name=""/>
        <dsp:cNvSpPr/>
      </dsp:nvSpPr>
      <dsp:spPr>
        <a:xfrm>
          <a:off x="1175918" y="321208"/>
          <a:ext cx="1055423" cy="1055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9BD59-1EE1-416E-A5AD-4215C15C1791}">
      <dsp:nvSpPr>
        <dsp:cNvPr id="0" name=""/>
        <dsp:cNvSpPr/>
      </dsp:nvSpPr>
      <dsp:spPr>
        <a:xfrm>
          <a:off x="530937" y="1702514"/>
          <a:ext cx="23453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In this case it is used to fill small gaps in the foreground regions of the image.</a:t>
          </a:r>
          <a:endParaRPr lang="en-US" sz="1500" kern="1200" dirty="0"/>
        </a:p>
      </dsp:txBody>
      <dsp:txXfrm>
        <a:off x="530937" y="1702514"/>
        <a:ext cx="2345386" cy="720000"/>
      </dsp:txXfrm>
    </dsp:sp>
    <dsp:sp modelId="{B8B5AD21-0B0D-4DFE-A1BB-9580A4E547D2}">
      <dsp:nvSpPr>
        <dsp:cNvPr id="0" name=""/>
        <dsp:cNvSpPr/>
      </dsp:nvSpPr>
      <dsp:spPr>
        <a:xfrm>
          <a:off x="3931747" y="321208"/>
          <a:ext cx="1055423" cy="1055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4388B-730F-4715-BCAD-B83DF59F9033}">
      <dsp:nvSpPr>
        <dsp:cNvPr id="0" name=""/>
        <dsp:cNvSpPr/>
      </dsp:nvSpPr>
      <dsp:spPr>
        <a:xfrm>
          <a:off x="3286766" y="1702514"/>
          <a:ext cx="23453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The operation works by dilating the image followed by an erosion.</a:t>
          </a:r>
          <a:endParaRPr lang="en-US" sz="1500" kern="1200"/>
        </a:p>
      </dsp:txBody>
      <dsp:txXfrm>
        <a:off x="3286766" y="1702514"/>
        <a:ext cx="2345386" cy="720000"/>
      </dsp:txXfrm>
    </dsp:sp>
    <dsp:sp modelId="{0652D3B2-DC4B-435D-8CA8-091C66EF67C2}">
      <dsp:nvSpPr>
        <dsp:cNvPr id="0" name=""/>
        <dsp:cNvSpPr/>
      </dsp:nvSpPr>
      <dsp:spPr>
        <a:xfrm>
          <a:off x="1175918" y="2723727"/>
          <a:ext cx="1055423" cy="1055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348947-FDB5-4A9A-B440-6BF5771C1B2B}">
      <dsp:nvSpPr>
        <dsp:cNvPr id="0" name=""/>
        <dsp:cNvSpPr/>
      </dsp:nvSpPr>
      <dsp:spPr>
        <a:xfrm>
          <a:off x="530937" y="4095198"/>
          <a:ext cx="23453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Contour refers to a curve or a set of curves that forms the boundary of an object</a:t>
          </a:r>
          <a:endParaRPr lang="en-US" sz="1500" kern="1200" dirty="0"/>
        </a:p>
      </dsp:txBody>
      <dsp:txXfrm>
        <a:off x="530937" y="4095198"/>
        <a:ext cx="2345386" cy="720000"/>
      </dsp:txXfrm>
    </dsp:sp>
    <dsp:sp modelId="{DDEA1A95-D105-4D58-9D60-BE9181E08271}">
      <dsp:nvSpPr>
        <dsp:cNvPr id="0" name=""/>
        <dsp:cNvSpPr/>
      </dsp:nvSpPr>
      <dsp:spPr>
        <a:xfrm>
          <a:off x="3931747" y="2811560"/>
          <a:ext cx="1055423" cy="1055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C05DD-4353-4A71-AEBA-634F1ABE4751}">
      <dsp:nvSpPr>
        <dsp:cNvPr id="0" name=""/>
        <dsp:cNvSpPr/>
      </dsp:nvSpPr>
      <dsp:spPr>
        <a:xfrm>
          <a:off x="3257261" y="4225806"/>
          <a:ext cx="23453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Using cv2.findContours() function to find contours</a:t>
          </a:r>
          <a:endParaRPr lang="en-US" sz="1500" kern="1200" dirty="0"/>
        </a:p>
      </dsp:txBody>
      <dsp:txXfrm>
        <a:off x="3257261" y="4225806"/>
        <a:ext cx="2345386"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87E61-3E76-4950-A024-8F7A7728AA17}">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CB0E3-7912-4C92-BF0C-A2168B3E636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88EF1-E9B9-49A0-8DA0-19646A5E30D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GB" sz="1900" kern="1200" dirty="0"/>
            <a:t>River Path Change Detection  is an effective approach to analyze satellite images and detect changes in river paths. </a:t>
          </a:r>
          <a:endParaRPr lang="en-US" sz="1900" kern="1200" dirty="0"/>
        </a:p>
      </dsp:txBody>
      <dsp:txXfrm>
        <a:off x="1435590" y="531"/>
        <a:ext cx="9080009" cy="1242935"/>
      </dsp:txXfrm>
    </dsp:sp>
    <dsp:sp modelId="{F51F84A1-E510-4A62-B320-CF582A0E9D3B}">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4672C-A573-4C12-8331-BD73C7A967A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53F7E7-FA87-4C27-B00E-3577A809B8B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GB" sz="1900" kern="1200" dirty="0"/>
            <a:t>This method involves stitching images, thresholding, and contour detection followed by morphological operations to representing the river. </a:t>
          </a:r>
          <a:endParaRPr lang="en-US" sz="1900" kern="1200" dirty="0"/>
        </a:p>
      </dsp:txBody>
      <dsp:txXfrm>
        <a:off x="1435590" y="1554201"/>
        <a:ext cx="9080009" cy="1242935"/>
      </dsp:txXfrm>
    </dsp:sp>
    <dsp:sp modelId="{3FE61066-C2DB-4421-A2D8-4C1EF5F07C8F}">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2F18E-ECD5-49BA-82EE-28B7BB23BC9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C6395-CEE4-4A9E-B33F-05773031F428}">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100000"/>
            </a:lnSpc>
            <a:spcBef>
              <a:spcPct val="0"/>
            </a:spcBef>
            <a:spcAft>
              <a:spcPct val="35000"/>
            </a:spcAft>
            <a:buNone/>
          </a:pPr>
          <a:r>
            <a:rPr lang="en-GB" sz="1900" kern="1200" dirty="0"/>
            <a:t>By calculating the properties of the largest contour changes in the river path can be detected and analyzed.</a:t>
          </a:r>
          <a:endParaRPr lang="en-US" sz="1900" kern="1200" dirty="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8:41:22.370"/>
    </inkml:context>
    <inkml:brush xml:id="br0">
      <inkml:brushProperty name="width" value="0.05" units="cm"/>
      <inkml:brushProperty name="height" value="0.05" units="cm"/>
      <inkml:brushProperty name="color" value="#E71224"/>
    </inkml:brush>
  </inkml:definitions>
  <inkml:trace contextRef="#ctx0" brushRef="#br0">1040 168 24575,'-40'-3'0,"1"-1"0,0-2 0,-71-21 0,18 4 0,24 6 0,-121-46 0,176 58 0,-1 0 0,1 1 0,-1 1 0,1 0 0,-1 1 0,0 0 0,0 2 0,-15-1 0,23 2 0,-1-1 0,0 1 0,0 1 0,1-1 0,-1 1 0,0 0 0,1 1 0,0-1 0,0 1 0,0 1 0,0-1 0,0 1 0,0 0 0,1 0 0,0 1 0,0-1 0,0 1 0,-4 6 0,-4 5 0,1 0 0,1 0 0,1 1 0,1 1 0,0 0 0,1 0 0,1 0 0,-10 37 0,12-33 0,-2 0 0,0-1 0,-12 25 0,11-29 0,0 1 0,2-1 0,0 2 0,1-1 0,-5 31 0,-3 49 0,6-58 0,-1 63 0,7-44 0,4 100 0,-2-151 0,1 1 0,0-1 0,1 0 0,0 0 0,0 0 0,1 0 0,0-1 0,0 1 0,1-1 0,0 0 0,0 0 0,7 6 0,2 2 0,1 0 0,1-1 0,31 21 0,-21-20 0,0-1 0,1-2 0,29 9 0,-42-15 0,2-1 0,1 0 0,0-1 0,0-1 0,34 2 0,73-5 0,-59-2 0,-37-1 0,-1 0 0,-1-2 0,1-1 0,45-17 0,-64 20 0,0 0 0,0-1 0,-1 0 0,1 0 0,-1-1 0,0 0 0,0 0 0,0-1 0,-1 0 0,0 0 0,0 0 0,6-10 0,4-8 0,-1-1 0,16-37 0,-21 40 0,1 1 0,0 0 0,2 1 0,18-24 0,-26 39 0,0 0 0,-1-1 0,1 1 0,-1-1 0,-1 0 0,1 0 0,-1 0 0,0-1 0,0 1 0,-1-1 0,0 1 0,0-1 0,-1 0 0,1 0 0,-2 0 0,1-7 0,-2-109 0,-2 75 0,6-55 0,-2 98-1,0 1 0,0-1-1,1 1 1,-1-1 0,1 1-1,0 0 1,0 0 0,1 0-1,-1 0 1,6-6 0,5-9-1350,-5 4-5475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8:41:24.337"/>
    </inkml:context>
    <inkml:brush xml:id="br0">
      <inkml:brushProperty name="width" value="0.05" units="cm"/>
      <inkml:brushProperty name="height" value="0.05" units="cm"/>
      <inkml:brushProperty name="color" value="#E71224"/>
    </inkml:brush>
  </inkml:definitions>
  <inkml:trace contextRef="#ctx0" brushRef="#br0">1 0 24575,'0'5'0,"0"6"0,0 6 0,0 4 0,0 4 0,0 2 0,0 1 0,0 1 0,0-6-8191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8:41:38.482"/>
    </inkml:context>
    <inkml:brush xml:id="br0">
      <inkml:brushProperty name="width" value="0.05" units="cm"/>
      <inkml:brushProperty name="height" value="0.05" units="cm"/>
    </inkml:brush>
  </inkml:definitions>
  <inkml:trace contextRef="#ctx0" brushRef="#br0">385 1 24575,'-355'0'0,"353"0"-81,-17 1 293,19-1-246,-1 0 0,1 0 0,0 0 0,-1 0 0,1 0 0,0 0 0,0 0 0,-1 0 0,1 0 0,0 0 0,-1 0 0,1 1 0,0-1 0,-1 0 0,1 0 0,0 0 0,0 0 0,-1 1 0,1-1 0,0 0 0,0 0 0,-1 1 0,1-1 0,0 0 0,0 0 0,0 1 0,-1-1 0,1 0 0,0 1 0,0-1 0,0 0 0,0 1 0,0-1 0,0 0 0,0 1 0,0-1 0,0 0 0,0 1 0,0-1 0,0 0 0,0 1 0,0-1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8:41:53.810"/>
    </inkml:context>
    <inkml:brush xml:id="br0">
      <inkml:brushProperty name="width" value="0.05" units="cm"/>
      <inkml:brushProperty name="height" value="0.05" units="cm"/>
      <inkml:brushProperty name="color" value="#E71224"/>
    </inkml:brush>
  </inkml:definitions>
  <inkml:trace contextRef="#ctx0" brushRef="#br0">89 243 24575,'0'-4'0,"1"1"0,-1-1 0,1 0 0,0 0 0,0 1 0,0-1 0,1 0 0,-1 1 0,1-1 0,0 1 0,0 0 0,0 0 0,0 0 0,1 0 0,-1 0 0,1 0 0,0 0 0,5-3 0,5-4 0,1 0 0,31-14 0,-21 11 0,23-13 0,1 2 0,2 2 0,55-17 0,-99 37 0,1 0 0,-1 1 0,1 0 0,-1 0 0,1 0 0,-1 1 0,1 0 0,0 1 0,-1-1 0,1 1 0,-1 0 0,10 3 0,-12-2 0,0 0 0,0 0 0,0 0 0,0 1 0,-1-1 0,1 1 0,-1 0 0,0 0 0,0 0 0,0 0 0,0 1 0,0-1 0,-1 1 0,1 0 0,-1 0 0,0 0 0,0 0 0,-1 0 0,3 7 0,-1 4 0,0 1 0,0 0 0,-2-1 0,0 1 0,-1 16 0,-1-14 0,2-1 0,0 1 0,6 30 0,0-8 0,-1-1 0,-2 1 0,-2 0 0,-4 49 0,1-26 0,1-59 0,0 0 0,0 0 0,0 0 0,0 0 0,-1 0 0,0 0 0,0 0 0,0 0 0,0-1 0,-1 1 0,1 0 0,-1-1 0,0 1 0,-4 4 0,4-5 0,-1-1 0,0 0 0,0 0 0,0 0 0,0 0 0,0 0 0,-1-1 0,1 1 0,0-1 0,-1 0 0,1 0 0,-1 0 0,1-1 0,-1 1 0,0-1 0,-4 0 0,-123 17 0,94-11 0,27-4 0,1 1 0,0-1 0,0 2 0,0 0 0,-14 7 0,15-6 0,-1-1 0,1 0 0,-1 0 0,0-1 0,0 0 0,-9 1 0,6-2 0,1-1 0,-1 0 0,1-1 0,-1 0 0,1-1 0,-18-3 0,23 2 0,1 1 0,0-1 0,0 0 0,0 0 0,0-1 0,0 1 0,0-1 0,1 0 0,-1 0 0,1-1 0,0 1 0,0-1 0,0 0 0,0 0 0,-4-8 0,-66-91 0,70 96 0,1-1 0,-1 1 0,1-1 0,0 0 0,1 0 0,0 0 0,0 0 0,1 0 0,-1-12 0,2 14 0,0 0 0,0 0 0,0-1 0,0 1 0,1 0 0,0 0 0,0 0 0,1 0 0,0 0 0,0 0 0,0 0 0,1 1 0,3-7 0,-1 5 0,0-1 0,0 0 0,-1 0 0,0-1 0,0 1 0,-1-1 0,0 0 0,-1 0 0,3-15 0,-3-4 0,-1-52 0,-2 53 0,1 11-151,1 0-1,1 1 0,0 0 0,1-1 1,1 1-1,0 0 0,1 0 1,8-16-1,-5 13-6674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3AC9-9432-B04D-CF46-FD0104249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256C4D-6D99-79B5-80B5-4B814C3C6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0B3A8E-D168-3142-6758-9F47BBED4D28}"/>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47AFBF90-1FA6-109B-5A46-332AF08674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ADA9F9-B3A3-591F-2140-8FC07877BB6F}"/>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342838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50EE-0D51-CDF4-408D-7E52D266B4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1B9CF1-6E04-E6DE-8137-0D1FC594B8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12D811-F6CF-4430-95BD-5FD8E2B142FE}"/>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941D13C2-5A9F-60C8-D357-A4F9BABFCE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645067-4AAE-C012-D3DA-5C28DE6E63F7}"/>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48883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30008-050E-6EC2-0AB9-EA1CEE1DB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34B075-9AA0-D244-236A-E06E886812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1F0A72-53F8-84AB-54EC-3EA62B34ADA5}"/>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3F875035-2F8A-1268-8977-F1EEED673E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D6E31-BF0C-B91B-2D0B-02F103E4AFA1}"/>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1767777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30D1-889B-C7E8-0D35-DF030BF262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D4FBA-B7F3-341F-6A9B-3BDF80DE81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E7669D-97EB-2AEE-75E9-32D79D9C0AFE}"/>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AC03F060-E46C-EA4A-14E7-86123C03E7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FBAB9-8582-A6E0-655A-B360FD7E90AB}"/>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296830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4AAF-6C44-7A2B-8C0A-F441CB80C4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5F98DC-91AD-457B-6FCE-3EE202163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725C3C-BB4D-C053-7E84-10DC2EA3F4EC}"/>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814626CB-459A-B890-B16F-723169100F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4589B9-D1CD-A6EB-440C-21EBD04C56D9}"/>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3914486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814C-CBFA-8732-1CBF-318C949EE4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B5F229-EEB0-70F1-5095-F1E70E7739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1FACDE-2E2E-7033-1625-810537414D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E8DD6F-4B1A-D05E-23E1-D3FD6ED3A8E5}"/>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6" name="Footer Placeholder 5">
            <a:extLst>
              <a:ext uri="{FF2B5EF4-FFF2-40B4-BE49-F238E27FC236}">
                <a16:creationId xmlns:a16="http://schemas.microsoft.com/office/drawing/2014/main" id="{B82BE1BC-5E18-150D-1141-1628878B7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ACB148-52F8-C177-EF0E-098F3AE2B4C7}"/>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3386444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6C4-3CD4-4DF3-1C6E-BE46374C40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14BB15-8350-CA34-149E-876B54B1B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19A5F-2EE0-C96D-C9F5-881F7E131C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4A05CD-779C-942B-CC1A-A81C9EB0C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D4CAD2-B835-DE25-BB3E-28E6B6863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FF8E344-0EDE-5FEC-5650-3B790359B4FD}"/>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8" name="Footer Placeholder 7">
            <a:extLst>
              <a:ext uri="{FF2B5EF4-FFF2-40B4-BE49-F238E27FC236}">
                <a16:creationId xmlns:a16="http://schemas.microsoft.com/office/drawing/2014/main" id="{118021BC-1F7E-4AF3-8C87-1BE57E32206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93BB62-9776-6FC8-C793-01EED67E42B8}"/>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77919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BE9C-AE3A-4664-45D3-FE7C4E2433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AA1A66-D48F-0CD2-0C3B-FE8F3962FE43}"/>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4" name="Footer Placeholder 3">
            <a:extLst>
              <a:ext uri="{FF2B5EF4-FFF2-40B4-BE49-F238E27FC236}">
                <a16:creationId xmlns:a16="http://schemas.microsoft.com/office/drawing/2014/main" id="{B3628C2B-B6D9-E6A7-34FC-7C39705EE2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08C363-77F2-FD8C-A06D-1ADC7B911707}"/>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173032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13D31B-CACF-ED71-B3E6-0BDE72B14D37}"/>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3" name="Footer Placeholder 2">
            <a:extLst>
              <a:ext uri="{FF2B5EF4-FFF2-40B4-BE49-F238E27FC236}">
                <a16:creationId xmlns:a16="http://schemas.microsoft.com/office/drawing/2014/main" id="{AC49038C-BFF2-BDE4-281A-EC9D212B7A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86F40F4-45F1-B297-3F0A-4B6E718D8F97}"/>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2653332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515EA-320C-3688-4D2D-F327808FD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51EE2C-AF26-D997-5C7F-392D23E0E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E0F400-DE64-897B-1202-63E10F359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60560-EEBF-3BD6-E681-DFF628066E58}"/>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6" name="Footer Placeholder 5">
            <a:extLst>
              <a:ext uri="{FF2B5EF4-FFF2-40B4-BE49-F238E27FC236}">
                <a16:creationId xmlns:a16="http://schemas.microsoft.com/office/drawing/2014/main" id="{333D2779-499F-9958-E055-7C1E0C8BD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24C144-0D91-E387-4268-07A4C92DB5C0}"/>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2487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4AB0-078D-E537-2C8D-45A77071C1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5BAD00-98F9-7E8C-2060-8D6583FB0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A67C49-45D8-A814-1F14-A00BF8002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73725-BB62-3D1C-A044-F624E4B756D5}"/>
              </a:ext>
            </a:extLst>
          </p:cNvPr>
          <p:cNvSpPr>
            <a:spLocks noGrp="1"/>
          </p:cNvSpPr>
          <p:nvPr>
            <p:ph type="dt" sz="half" idx="10"/>
          </p:nvPr>
        </p:nvSpPr>
        <p:spPr/>
        <p:txBody>
          <a:bodyPr/>
          <a:lstStyle/>
          <a:p>
            <a:fld id="{5BAA44E6-A7E5-450A-B89A-E5CAF2CA3BD7}" type="datetimeFigureOut">
              <a:rPr lang="en-IN" smtClean="0"/>
              <a:t>29-04-2023</a:t>
            </a:fld>
            <a:endParaRPr lang="en-IN"/>
          </a:p>
        </p:txBody>
      </p:sp>
      <p:sp>
        <p:nvSpPr>
          <p:cNvPr id="6" name="Footer Placeholder 5">
            <a:extLst>
              <a:ext uri="{FF2B5EF4-FFF2-40B4-BE49-F238E27FC236}">
                <a16:creationId xmlns:a16="http://schemas.microsoft.com/office/drawing/2014/main" id="{48436ED6-8D8E-6413-82B0-D090EB72A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874B7E-58CB-15D7-1834-937F9D0398A8}"/>
              </a:ext>
            </a:extLst>
          </p:cNvPr>
          <p:cNvSpPr>
            <a:spLocks noGrp="1"/>
          </p:cNvSpPr>
          <p:nvPr>
            <p:ph type="sldNum" sz="quarter" idx="12"/>
          </p:nvPr>
        </p:nvSpPr>
        <p:spPr/>
        <p:txBody>
          <a:bodyPr/>
          <a:lstStyle/>
          <a:p>
            <a:fld id="{408587F1-C796-4940-AD18-B4B86FAE7D27}" type="slidenum">
              <a:rPr lang="en-IN" smtClean="0"/>
              <a:t>‹#›</a:t>
            </a:fld>
            <a:endParaRPr lang="en-IN"/>
          </a:p>
        </p:txBody>
      </p:sp>
    </p:spTree>
    <p:extLst>
      <p:ext uri="{BB962C8B-B14F-4D97-AF65-F5344CB8AC3E}">
        <p14:creationId xmlns:p14="http://schemas.microsoft.com/office/powerpoint/2010/main" val="35518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4AF883-76B4-C32A-0942-E17FD1513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D2D225-1DF8-9F1E-C70F-18D8CBB6C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A24C2B-87ED-4E7E-B1E0-E891361A1E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A44E6-A7E5-450A-B89A-E5CAF2CA3BD7}" type="datetimeFigureOut">
              <a:rPr lang="en-IN" smtClean="0"/>
              <a:t>29-04-2023</a:t>
            </a:fld>
            <a:endParaRPr lang="en-IN"/>
          </a:p>
        </p:txBody>
      </p:sp>
      <p:sp>
        <p:nvSpPr>
          <p:cNvPr id="5" name="Footer Placeholder 4">
            <a:extLst>
              <a:ext uri="{FF2B5EF4-FFF2-40B4-BE49-F238E27FC236}">
                <a16:creationId xmlns:a16="http://schemas.microsoft.com/office/drawing/2014/main" id="{964CE8D5-B0A8-97CE-205A-5079518061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128F23-4401-D446-5655-66DAE427A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587F1-C796-4940-AD18-B4B86FAE7D27}" type="slidenum">
              <a:rPr lang="en-IN" smtClean="0"/>
              <a:t>‹#›</a:t>
            </a:fld>
            <a:endParaRPr lang="en-IN"/>
          </a:p>
        </p:txBody>
      </p:sp>
    </p:spTree>
    <p:extLst>
      <p:ext uri="{BB962C8B-B14F-4D97-AF65-F5344CB8AC3E}">
        <p14:creationId xmlns:p14="http://schemas.microsoft.com/office/powerpoint/2010/main" val="1931339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5.png"/><Relationship Id="rId5" Type="http://schemas.openxmlformats.org/officeDocument/2006/relationships/customXml" Target="../ink/ink2.xml"/><Relationship Id="rId10" Type="http://schemas.openxmlformats.org/officeDocument/2006/relationships/image" Target="../media/image68.png"/><Relationship Id="rId4" Type="http://schemas.openxmlformats.org/officeDocument/2006/relationships/image" Target="../media/image650.png"/><Relationship Id="rId9"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atellite view of Padma River, Bangladesh, January 20, 2018, by NASA/Joshua  Stevens/DPA Stock Photo - Alamy">
            <a:extLst>
              <a:ext uri="{FF2B5EF4-FFF2-40B4-BE49-F238E27FC236}">
                <a16:creationId xmlns:a16="http://schemas.microsoft.com/office/drawing/2014/main" id="{BB89E1B4-7F2E-0A3D-81E8-4626413B51A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997" b="10713"/>
          <a:stretch/>
        </p:blipFill>
        <p:spPr bwMode="auto">
          <a:xfrm>
            <a:off x="9852" y="19665"/>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680089-DF1B-E2D1-9582-84D19448E532}"/>
              </a:ext>
            </a:extLst>
          </p:cNvPr>
          <p:cNvSpPr>
            <a:spLocks noGrp="1"/>
          </p:cNvSpPr>
          <p:nvPr>
            <p:ph type="ctrTitle"/>
          </p:nvPr>
        </p:nvSpPr>
        <p:spPr>
          <a:xfrm>
            <a:off x="1524000" y="1122362"/>
            <a:ext cx="9144000" cy="2900518"/>
          </a:xfrm>
        </p:spPr>
        <p:txBody>
          <a:bodyPr>
            <a:normAutofit/>
          </a:bodyPr>
          <a:lstStyle/>
          <a:p>
            <a:r>
              <a:rPr lang="en-GB" b="1" dirty="0">
                <a:solidFill>
                  <a:srgbClr val="FFFFFF"/>
                </a:solidFill>
              </a:rPr>
              <a:t>River Path Change Detection using Satellite Images</a:t>
            </a:r>
            <a:endParaRPr lang="en-IN" b="1" dirty="0">
              <a:solidFill>
                <a:srgbClr val="FFFFFF"/>
              </a:solidFill>
            </a:endParaRPr>
          </a:p>
        </p:txBody>
      </p:sp>
      <p:sp>
        <p:nvSpPr>
          <p:cNvPr id="5" name="Title 1">
            <a:extLst>
              <a:ext uri="{FF2B5EF4-FFF2-40B4-BE49-F238E27FC236}">
                <a16:creationId xmlns:a16="http://schemas.microsoft.com/office/drawing/2014/main" id="{D3206958-0BD8-95FF-6245-0AB61F2019C9}"/>
              </a:ext>
            </a:extLst>
          </p:cNvPr>
          <p:cNvSpPr txBox="1">
            <a:spLocks/>
          </p:cNvSpPr>
          <p:nvPr/>
        </p:nvSpPr>
        <p:spPr>
          <a:xfrm>
            <a:off x="4463845" y="4571999"/>
            <a:ext cx="2905431" cy="4312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b="1" dirty="0">
                <a:solidFill>
                  <a:srgbClr val="FFFFFF"/>
                </a:solidFill>
              </a:rPr>
              <a:t>CV CP PID 33</a:t>
            </a:r>
            <a:endParaRPr lang="en-IN" sz="2800" b="1" dirty="0">
              <a:solidFill>
                <a:srgbClr val="FFFFFF"/>
              </a:solidFill>
            </a:endParaRPr>
          </a:p>
        </p:txBody>
      </p:sp>
      <p:sp>
        <p:nvSpPr>
          <p:cNvPr id="6" name="Title 1">
            <a:extLst>
              <a:ext uri="{FF2B5EF4-FFF2-40B4-BE49-F238E27FC236}">
                <a16:creationId xmlns:a16="http://schemas.microsoft.com/office/drawing/2014/main" id="{CB5DD1A1-2BA9-75C9-953B-F7AF1E549498}"/>
              </a:ext>
            </a:extLst>
          </p:cNvPr>
          <p:cNvSpPr txBox="1">
            <a:spLocks/>
          </p:cNvSpPr>
          <p:nvPr/>
        </p:nvSpPr>
        <p:spPr>
          <a:xfrm>
            <a:off x="9215284" y="5983670"/>
            <a:ext cx="2905431" cy="6262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800" b="1" dirty="0">
                <a:solidFill>
                  <a:srgbClr val="FFFFFF"/>
                </a:solidFill>
              </a:rPr>
              <a:t>Guided By : </a:t>
            </a:r>
            <a:endParaRPr lang="en-GB" sz="1600" b="1" dirty="0">
              <a:solidFill>
                <a:srgbClr val="FFFFFF"/>
              </a:solidFill>
            </a:endParaRPr>
          </a:p>
          <a:p>
            <a:r>
              <a:rPr lang="en-GB" sz="1600" dirty="0">
                <a:solidFill>
                  <a:srgbClr val="FFFFFF"/>
                </a:solidFill>
              </a:rPr>
              <a:t>Prof. Jyoti Madake </a:t>
            </a:r>
            <a:endParaRPr lang="en-GB" sz="1800" dirty="0">
              <a:solidFill>
                <a:srgbClr val="FFFFFF"/>
              </a:solidFill>
            </a:endParaRPr>
          </a:p>
        </p:txBody>
      </p:sp>
      <p:sp>
        <p:nvSpPr>
          <p:cNvPr id="7" name="Title 1">
            <a:extLst>
              <a:ext uri="{FF2B5EF4-FFF2-40B4-BE49-F238E27FC236}">
                <a16:creationId xmlns:a16="http://schemas.microsoft.com/office/drawing/2014/main" id="{493901BA-FC2F-53F7-580A-E470844F3322}"/>
              </a:ext>
            </a:extLst>
          </p:cNvPr>
          <p:cNvSpPr txBox="1">
            <a:spLocks/>
          </p:cNvSpPr>
          <p:nvPr/>
        </p:nvSpPr>
        <p:spPr>
          <a:xfrm>
            <a:off x="9286567" y="4940709"/>
            <a:ext cx="2905431" cy="9473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800" b="1" dirty="0">
                <a:solidFill>
                  <a:srgbClr val="FFFFFF"/>
                </a:solidFill>
              </a:rPr>
              <a:t>Prensented By : </a:t>
            </a:r>
          </a:p>
          <a:p>
            <a:r>
              <a:rPr lang="en-GB" sz="1600" dirty="0">
                <a:solidFill>
                  <a:srgbClr val="FFFFFF"/>
                </a:solidFill>
              </a:rPr>
              <a:t>Mandar Patil (58)</a:t>
            </a:r>
          </a:p>
          <a:p>
            <a:r>
              <a:rPr lang="en-GB" sz="1600" dirty="0">
                <a:solidFill>
                  <a:srgbClr val="FFFFFF"/>
                </a:solidFill>
              </a:rPr>
              <a:t>Prathamesh Saraf (66)</a:t>
            </a:r>
            <a:endParaRPr lang="en-IN" sz="1600" dirty="0">
              <a:solidFill>
                <a:srgbClr val="FFFFFF"/>
              </a:solidFill>
            </a:endParaRPr>
          </a:p>
        </p:txBody>
      </p:sp>
      <p:sp>
        <p:nvSpPr>
          <p:cNvPr id="3" name="Title 1">
            <a:extLst>
              <a:ext uri="{FF2B5EF4-FFF2-40B4-BE49-F238E27FC236}">
                <a16:creationId xmlns:a16="http://schemas.microsoft.com/office/drawing/2014/main" id="{F6CF8316-0806-9CBF-F0E0-9FAEE91FD371}"/>
              </a:ext>
            </a:extLst>
          </p:cNvPr>
          <p:cNvSpPr txBox="1">
            <a:spLocks/>
          </p:cNvSpPr>
          <p:nvPr/>
        </p:nvSpPr>
        <p:spPr>
          <a:xfrm>
            <a:off x="1523999" y="182269"/>
            <a:ext cx="9144000" cy="17845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b="1" dirty="0">
              <a:solidFill>
                <a:srgbClr val="FFFFFF"/>
              </a:solidFill>
            </a:endParaRPr>
          </a:p>
        </p:txBody>
      </p:sp>
      <p:sp>
        <p:nvSpPr>
          <p:cNvPr id="4" name="Title 1">
            <a:extLst>
              <a:ext uri="{FF2B5EF4-FFF2-40B4-BE49-F238E27FC236}">
                <a16:creationId xmlns:a16="http://schemas.microsoft.com/office/drawing/2014/main" id="{B9DD1252-46DA-4F91-DB2B-8589F751CCBE}"/>
              </a:ext>
            </a:extLst>
          </p:cNvPr>
          <p:cNvSpPr txBox="1">
            <a:spLocks/>
          </p:cNvSpPr>
          <p:nvPr/>
        </p:nvSpPr>
        <p:spPr>
          <a:xfrm>
            <a:off x="658760" y="421301"/>
            <a:ext cx="10515600" cy="7010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200" b="1" dirty="0"/>
              <a:t>Vishwakarma Institute of Technology, Pune</a:t>
            </a:r>
            <a:endParaRPr lang="en-IN" sz="3200" b="1" dirty="0"/>
          </a:p>
        </p:txBody>
      </p:sp>
      <p:sp>
        <p:nvSpPr>
          <p:cNvPr id="8" name="Title 1">
            <a:extLst>
              <a:ext uri="{FF2B5EF4-FFF2-40B4-BE49-F238E27FC236}">
                <a16:creationId xmlns:a16="http://schemas.microsoft.com/office/drawing/2014/main" id="{A345E08F-C023-65E6-E964-612F1636F819}"/>
              </a:ext>
            </a:extLst>
          </p:cNvPr>
          <p:cNvSpPr txBox="1">
            <a:spLocks/>
          </p:cNvSpPr>
          <p:nvPr/>
        </p:nvSpPr>
        <p:spPr>
          <a:xfrm>
            <a:off x="4291780" y="1293239"/>
            <a:ext cx="3318388" cy="4312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b="1" dirty="0">
                <a:solidFill>
                  <a:srgbClr val="FFFFFF"/>
                </a:solidFill>
              </a:rPr>
              <a:t>Computer Vision – TY D 2023</a:t>
            </a:r>
            <a:endParaRPr lang="en-IN" sz="2800" b="1" dirty="0">
              <a:solidFill>
                <a:srgbClr val="FFFFFF"/>
              </a:solidFill>
            </a:endParaRPr>
          </a:p>
        </p:txBody>
      </p:sp>
      <p:pic>
        <p:nvPicPr>
          <p:cNvPr id="1028" name="Picture 4">
            <a:extLst>
              <a:ext uri="{FF2B5EF4-FFF2-40B4-BE49-F238E27FC236}">
                <a16:creationId xmlns:a16="http://schemas.microsoft.com/office/drawing/2014/main" id="{941BC60B-89B0-A1DD-1330-6247C1A71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86" y="124762"/>
            <a:ext cx="1562100" cy="21717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7169DC8-185B-6266-52ED-9AB92DADBE4B}"/>
              </a:ext>
            </a:extLst>
          </p:cNvPr>
          <p:cNvSpPr txBox="1">
            <a:spLocks/>
          </p:cNvSpPr>
          <p:nvPr/>
        </p:nvSpPr>
        <p:spPr>
          <a:xfrm>
            <a:off x="2249129" y="5414373"/>
            <a:ext cx="7403690" cy="4312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b="1" dirty="0">
                <a:solidFill>
                  <a:srgbClr val="FFFFFF"/>
                </a:solidFill>
              </a:rPr>
              <a:t>Department of E&amp;TC Engineering </a:t>
            </a:r>
            <a:endParaRPr lang="en-IN" sz="2800" b="1" dirty="0">
              <a:solidFill>
                <a:srgbClr val="FFFFFF"/>
              </a:solidFill>
            </a:endParaRPr>
          </a:p>
        </p:txBody>
      </p:sp>
    </p:spTree>
    <p:extLst>
      <p:ext uri="{BB962C8B-B14F-4D97-AF65-F5344CB8AC3E}">
        <p14:creationId xmlns:p14="http://schemas.microsoft.com/office/powerpoint/2010/main" val="39677419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5DC5B4-2240-C3A1-E46C-DD75F1D7D213}"/>
              </a:ext>
            </a:extLst>
          </p:cNvPr>
          <p:cNvSpPr>
            <a:spLocks noGrp="1"/>
          </p:cNvSpPr>
          <p:nvPr>
            <p:ph type="title"/>
          </p:nvPr>
        </p:nvSpPr>
        <p:spPr>
          <a:xfrm>
            <a:off x="838200" y="365125"/>
            <a:ext cx="10515600" cy="1325563"/>
          </a:xfrm>
        </p:spPr>
        <p:txBody>
          <a:bodyPr>
            <a:normAutofit/>
          </a:bodyPr>
          <a:lstStyle/>
          <a:p>
            <a:pPr algn="ctr"/>
            <a:r>
              <a:rPr lang="en-GB" sz="3200" b="1" dirty="0"/>
              <a:t>Krishna River</a:t>
            </a:r>
            <a:endParaRPr lang="en-IN" sz="3200" b="1" dirty="0"/>
          </a:p>
        </p:txBody>
      </p:sp>
      <p:pic>
        <p:nvPicPr>
          <p:cNvPr id="5" name="Picture 4" descr="A close-up of a skin&#10;&#10;Description automatically generated with low confidence">
            <a:extLst>
              <a:ext uri="{FF2B5EF4-FFF2-40B4-BE49-F238E27FC236}">
                <a16:creationId xmlns:a16="http://schemas.microsoft.com/office/drawing/2014/main" id="{BC3A4259-00E4-6D29-EF05-491A90F7B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7" y="1787464"/>
            <a:ext cx="2176616" cy="1959805"/>
          </a:xfrm>
          <a:prstGeom prst="rect">
            <a:avLst/>
          </a:prstGeom>
        </p:spPr>
      </p:pic>
      <p:pic>
        <p:nvPicPr>
          <p:cNvPr id="7" name="Picture 6" descr="Map&#10;&#10;Description automatically generated">
            <a:extLst>
              <a:ext uri="{FF2B5EF4-FFF2-40B4-BE49-F238E27FC236}">
                <a16:creationId xmlns:a16="http://schemas.microsoft.com/office/drawing/2014/main" id="{65E564BA-18D1-A8EB-2B3E-E27A005BD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431" y="1809144"/>
            <a:ext cx="2176616" cy="1957679"/>
          </a:xfrm>
          <a:prstGeom prst="rect">
            <a:avLst/>
          </a:prstGeom>
        </p:spPr>
      </p:pic>
      <p:pic>
        <p:nvPicPr>
          <p:cNvPr id="9" name="Picture 8" descr="A picture containing text, envelope, stationary, picture frame&#10;&#10;Description automatically generated">
            <a:extLst>
              <a:ext uri="{FF2B5EF4-FFF2-40B4-BE49-F238E27FC236}">
                <a16:creationId xmlns:a16="http://schemas.microsoft.com/office/drawing/2014/main" id="{EF6E61AB-B31E-E617-473E-68425080B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728" y="1827213"/>
            <a:ext cx="2178982" cy="1957679"/>
          </a:xfrm>
          <a:prstGeom prst="rect">
            <a:avLst/>
          </a:prstGeom>
        </p:spPr>
      </p:pic>
      <p:pic>
        <p:nvPicPr>
          <p:cNvPr id="11" name="Picture 10" descr="A close-up of a map&#10;&#10;Description automatically generated with medium confidence">
            <a:extLst>
              <a:ext uri="{FF2B5EF4-FFF2-40B4-BE49-F238E27FC236}">
                <a16:creationId xmlns:a16="http://schemas.microsoft.com/office/drawing/2014/main" id="{B8626FF0-B8AD-8ACF-3BC7-65C708990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6652" y="4350580"/>
            <a:ext cx="2176616" cy="1959805"/>
          </a:xfrm>
          <a:prstGeom prst="rect">
            <a:avLst/>
          </a:prstGeom>
        </p:spPr>
      </p:pic>
      <p:pic>
        <p:nvPicPr>
          <p:cNvPr id="13" name="Picture 12" descr="Map&#10;&#10;Description automatically generated">
            <a:extLst>
              <a:ext uri="{FF2B5EF4-FFF2-40B4-BE49-F238E27FC236}">
                <a16:creationId xmlns:a16="http://schemas.microsoft.com/office/drawing/2014/main" id="{091C75C5-4914-A069-0CE9-6FC744989E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818" y="4333572"/>
            <a:ext cx="2181352" cy="1957679"/>
          </a:xfrm>
          <a:prstGeom prst="rect">
            <a:avLst/>
          </a:prstGeom>
        </p:spPr>
      </p:pic>
      <p:sp>
        <p:nvSpPr>
          <p:cNvPr id="14" name="Title 1">
            <a:extLst>
              <a:ext uri="{FF2B5EF4-FFF2-40B4-BE49-F238E27FC236}">
                <a16:creationId xmlns:a16="http://schemas.microsoft.com/office/drawing/2014/main" id="{F7F94C92-5DAF-A7F2-9C1B-FD04C1586941}"/>
              </a:ext>
            </a:extLst>
          </p:cNvPr>
          <p:cNvSpPr txBox="1">
            <a:spLocks/>
          </p:cNvSpPr>
          <p:nvPr/>
        </p:nvSpPr>
        <p:spPr>
          <a:xfrm>
            <a:off x="1531728" y="3870881"/>
            <a:ext cx="2058055" cy="2689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94944">
              <a:spcAft>
                <a:spcPts val="600"/>
              </a:spcAft>
            </a:pPr>
            <a:r>
              <a:rPr lang="en-GB" sz="1500" b="1" kern="1200" dirty="0">
                <a:solidFill>
                  <a:srgbClr val="0000FF"/>
                </a:solidFill>
                <a:latin typeface="+mj-lt"/>
                <a:ea typeface="+mj-ea"/>
                <a:cs typeface="+mj-cs"/>
              </a:rPr>
              <a:t>Path 143 row 48</a:t>
            </a:r>
            <a:endParaRPr lang="en-IN" sz="1500" b="1" dirty="0">
              <a:solidFill>
                <a:srgbClr val="0000FF"/>
              </a:solidFill>
            </a:endParaRPr>
          </a:p>
        </p:txBody>
      </p:sp>
      <p:sp>
        <p:nvSpPr>
          <p:cNvPr id="15" name="Title 1">
            <a:extLst>
              <a:ext uri="{FF2B5EF4-FFF2-40B4-BE49-F238E27FC236}">
                <a16:creationId xmlns:a16="http://schemas.microsoft.com/office/drawing/2014/main" id="{DC05980D-4497-EC68-1EEF-24702A943781}"/>
              </a:ext>
            </a:extLst>
          </p:cNvPr>
          <p:cNvSpPr txBox="1">
            <a:spLocks/>
          </p:cNvSpPr>
          <p:nvPr/>
        </p:nvSpPr>
        <p:spPr>
          <a:xfrm>
            <a:off x="2981532" y="6407161"/>
            <a:ext cx="2058055" cy="2689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94944">
              <a:spcAft>
                <a:spcPts val="600"/>
              </a:spcAft>
            </a:pPr>
            <a:r>
              <a:rPr lang="en-GB" sz="1500" b="1" kern="1200" dirty="0">
                <a:solidFill>
                  <a:srgbClr val="0000FF"/>
                </a:solidFill>
                <a:latin typeface="+mj-lt"/>
                <a:ea typeface="+mj-ea"/>
                <a:cs typeface="+mj-cs"/>
              </a:rPr>
              <a:t>Path 145 row 49</a:t>
            </a:r>
            <a:endParaRPr lang="en-IN" sz="1500" b="1" dirty="0">
              <a:solidFill>
                <a:srgbClr val="0000FF"/>
              </a:solidFill>
            </a:endParaRPr>
          </a:p>
        </p:txBody>
      </p:sp>
      <p:sp>
        <p:nvSpPr>
          <p:cNvPr id="16" name="Title 1">
            <a:extLst>
              <a:ext uri="{FF2B5EF4-FFF2-40B4-BE49-F238E27FC236}">
                <a16:creationId xmlns:a16="http://schemas.microsoft.com/office/drawing/2014/main" id="{5C8EB7C1-2AEF-7D12-4656-E1E4B11CEF82}"/>
              </a:ext>
            </a:extLst>
          </p:cNvPr>
          <p:cNvSpPr txBox="1">
            <a:spLocks/>
          </p:cNvSpPr>
          <p:nvPr/>
        </p:nvSpPr>
        <p:spPr>
          <a:xfrm>
            <a:off x="7633655" y="3835823"/>
            <a:ext cx="2058055" cy="2689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94944">
              <a:spcAft>
                <a:spcPts val="600"/>
              </a:spcAft>
            </a:pPr>
            <a:r>
              <a:rPr lang="en-GB" sz="1500" b="1" kern="1200" dirty="0">
                <a:solidFill>
                  <a:srgbClr val="0000FF"/>
                </a:solidFill>
                <a:latin typeface="+mj-lt"/>
                <a:ea typeface="+mj-ea"/>
                <a:cs typeface="+mj-cs"/>
              </a:rPr>
              <a:t>Path 144 row 49</a:t>
            </a:r>
            <a:endParaRPr lang="en-IN" sz="1500" b="1" dirty="0">
              <a:solidFill>
                <a:srgbClr val="0000FF"/>
              </a:solidFill>
            </a:endParaRPr>
          </a:p>
        </p:txBody>
      </p:sp>
      <p:sp>
        <p:nvSpPr>
          <p:cNvPr id="17" name="Title 1">
            <a:extLst>
              <a:ext uri="{FF2B5EF4-FFF2-40B4-BE49-F238E27FC236}">
                <a16:creationId xmlns:a16="http://schemas.microsoft.com/office/drawing/2014/main" id="{BE1D90C5-F17B-69E1-91C4-DCFB00C2D8E8}"/>
              </a:ext>
            </a:extLst>
          </p:cNvPr>
          <p:cNvSpPr txBox="1">
            <a:spLocks/>
          </p:cNvSpPr>
          <p:nvPr/>
        </p:nvSpPr>
        <p:spPr>
          <a:xfrm>
            <a:off x="4485620" y="3838366"/>
            <a:ext cx="2058055" cy="2689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94944">
              <a:spcAft>
                <a:spcPts val="600"/>
              </a:spcAft>
            </a:pPr>
            <a:r>
              <a:rPr lang="en-GB" sz="1500" b="1" kern="1200" dirty="0">
                <a:solidFill>
                  <a:srgbClr val="0000FF"/>
                </a:solidFill>
                <a:latin typeface="+mj-lt"/>
                <a:ea typeface="+mj-ea"/>
                <a:cs typeface="+mj-cs"/>
              </a:rPr>
              <a:t>Path 143 row 49</a:t>
            </a:r>
            <a:endParaRPr lang="en-IN" sz="1500" b="1" dirty="0">
              <a:solidFill>
                <a:srgbClr val="0000FF"/>
              </a:solidFill>
            </a:endParaRPr>
          </a:p>
        </p:txBody>
      </p:sp>
      <p:sp>
        <p:nvSpPr>
          <p:cNvPr id="18" name="Title 1">
            <a:extLst>
              <a:ext uri="{FF2B5EF4-FFF2-40B4-BE49-F238E27FC236}">
                <a16:creationId xmlns:a16="http://schemas.microsoft.com/office/drawing/2014/main" id="{9D5BBC02-92BA-3733-D7AF-7542C608F878}"/>
              </a:ext>
            </a:extLst>
          </p:cNvPr>
          <p:cNvSpPr txBox="1">
            <a:spLocks/>
          </p:cNvSpPr>
          <p:nvPr/>
        </p:nvSpPr>
        <p:spPr>
          <a:xfrm>
            <a:off x="6048818" y="6407161"/>
            <a:ext cx="2058055" cy="26897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94944">
              <a:spcAft>
                <a:spcPts val="600"/>
              </a:spcAft>
            </a:pPr>
            <a:r>
              <a:rPr lang="en-GB" sz="1500" b="1" kern="1200" dirty="0">
                <a:solidFill>
                  <a:srgbClr val="0000FF"/>
                </a:solidFill>
                <a:latin typeface="+mj-lt"/>
                <a:ea typeface="+mj-ea"/>
                <a:cs typeface="+mj-cs"/>
              </a:rPr>
              <a:t>Path 146 row 49</a:t>
            </a:r>
            <a:endParaRPr lang="en-IN" sz="1500" b="1" dirty="0">
              <a:solidFill>
                <a:srgbClr val="0000FF"/>
              </a:solidFill>
            </a:endParaRPr>
          </a:p>
        </p:txBody>
      </p:sp>
    </p:spTree>
    <p:extLst>
      <p:ext uri="{BB962C8B-B14F-4D97-AF65-F5344CB8AC3E}">
        <p14:creationId xmlns:p14="http://schemas.microsoft.com/office/powerpoint/2010/main" val="9830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0">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4B3E4F-DE2C-3DFD-6B38-EA9075E60718}"/>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200" b="1" kern="1200">
                <a:solidFill>
                  <a:schemeClr val="tx1"/>
                </a:solidFill>
                <a:latin typeface="+mj-lt"/>
                <a:ea typeface="+mj-ea"/>
                <a:cs typeface="+mj-cs"/>
              </a:rPr>
              <a:t>Proposed Methodology</a:t>
            </a:r>
            <a:endParaRPr lang="en-US" sz="3200" b="1" kern="1200" dirty="0">
              <a:solidFill>
                <a:schemeClr val="tx1"/>
              </a:solidFill>
              <a:latin typeface="+mj-lt"/>
              <a:ea typeface="+mj-ea"/>
              <a:cs typeface="+mj-cs"/>
            </a:endParaRPr>
          </a:p>
        </p:txBody>
      </p:sp>
      <p:sp>
        <p:nvSpPr>
          <p:cNvPr id="23" name="Freeform: Shape 22">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1766EF8-8EDA-6081-622D-FF37166E3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55" y="2686861"/>
            <a:ext cx="11398596" cy="2551236"/>
          </a:xfrm>
          <a:prstGeom prst="rect">
            <a:avLst/>
          </a:prstGeom>
        </p:spPr>
      </p:pic>
    </p:spTree>
    <p:extLst>
      <p:ext uri="{BB962C8B-B14F-4D97-AF65-F5344CB8AC3E}">
        <p14:creationId xmlns:p14="http://schemas.microsoft.com/office/powerpoint/2010/main" val="2916085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3">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8118E-D83C-6ABE-4795-30B11663A19C}"/>
              </a:ext>
            </a:extLst>
          </p:cNvPr>
          <p:cNvSpPr>
            <a:spLocks noGrp="1"/>
          </p:cNvSpPr>
          <p:nvPr>
            <p:ph type="title"/>
          </p:nvPr>
        </p:nvSpPr>
        <p:spPr>
          <a:xfrm>
            <a:off x="581646" y="349664"/>
            <a:ext cx="5845571" cy="1638377"/>
          </a:xfrm>
        </p:spPr>
        <p:txBody>
          <a:bodyPr anchor="b">
            <a:normAutofit/>
          </a:bodyPr>
          <a:lstStyle/>
          <a:p>
            <a:r>
              <a:rPr lang="en-GB" sz="3200" b="1" dirty="0"/>
              <a:t>Image Stitching</a:t>
            </a:r>
            <a:endParaRPr lang="en-IN" sz="3200" b="1" dirty="0"/>
          </a:p>
        </p:txBody>
      </p:sp>
      <p:sp>
        <p:nvSpPr>
          <p:cNvPr id="3" name="Content Placeholder 2">
            <a:extLst>
              <a:ext uri="{FF2B5EF4-FFF2-40B4-BE49-F238E27FC236}">
                <a16:creationId xmlns:a16="http://schemas.microsoft.com/office/drawing/2014/main" id="{71A57EB3-95AF-3124-C5A7-821EFA8993FE}"/>
              </a:ext>
            </a:extLst>
          </p:cNvPr>
          <p:cNvSpPr>
            <a:spLocks noGrp="1"/>
          </p:cNvSpPr>
          <p:nvPr>
            <p:ph idx="1"/>
          </p:nvPr>
        </p:nvSpPr>
        <p:spPr>
          <a:xfrm>
            <a:off x="587988" y="2620641"/>
            <a:ext cx="5837750" cy="3023702"/>
          </a:xfrm>
        </p:spPr>
        <p:txBody>
          <a:bodyPr anchor="ctr">
            <a:normAutofit/>
          </a:bodyPr>
          <a:lstStyle/>
          <a:p>
            <a:pPr marL="0" indent="0">
              <a:buNone/>
            </a:pPr>
            <a:r>
              <a:rPr lang="en-GB" sz="2000" dirty="0"/>
              <a:t>So we used Two possible approach for Image Stitching</a:t>
            </a:r>
          </a:p>
          <a:p>
            <a:r>
              <a:rPr lang="en-IN" sz="2000" dirty="0"/>
              <a:t>Using KNN Key feature matching Algorithm </a:t>
            </a:r>
          </a:p>
          <a:p>
            <a:r>
              <a:rPr lang="en-IN" sz="2000" dirty="0"/>
              <a:t>Manual Stitching </a:t>
            </a:r>
          </a:p>
          <a:p>
            <a:endParaRPr lang="en-IN" sz="2000" dirty="0"/>
          </a:p>
        </p:txBody>
      </p:sp>
      <p:sp>
        <p:nvSpPr>
          <p:cNvPr id="41"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681B9BD-D79E-B322-9E2A-F839213D31F3}"/>
              </a:ext>
            </a:extLst>
          </p:cNvPr>
          <p:cNvPicPr>
            <a:picLocks noChangeAspect="1"/>
          </p:cNvPicPr>
          <p:nvPr/>
        </p:nvPicPr>
        <p:blipFill>
          <a:blip r:embed="rId2"/>
          <a:stretch>
            <a:fillRect/>
          </a:stretch>
        </p:blipFill>
        <p:spPr>
          <a:xfrm>
            <a:off x="7284088" y="654616"/>
            <a:ext cx="4510085" cy="5204642"/>
          </a:xfrm>
          <a:prstGeom prst="rect">
            <a:avLst/>
          </a:prstGeom>
        </p:spPr>
      </p:pic>
    </p:spTree>
    <p:extLst>
      <p:ext uri="{BB962C8B-B14F-4D97-AF65-F5344CB8AC3E}">
        <p14:creationId xmlns:p14="http://schemas.microsoft.com/office/powerpoint/2010/main" val="166541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5E802-DB41-5599-C929-3E20FBB20676}"/>
              </a:ext>
            </a:extLst>
          </p:cNvPr>
          <p:cNvSpPr>
            <a:spLocks noGrp="1"/>
          </p:cNvSpPr>
          <p:nvPr>
            <p:ph type="title"/>
          </p:nvPr>
        </p:nvSpPr>
        <p:spPr>
          <a:xfrm>
            <a:off x="841248" y="256032"/>
            <a:ext cx="10506456" cy="1014984"/>
          </a:xfrm>
        </p:spPr>
        <p:txBody>
          <a:bodyPr anchor="b">
            <a:normAutofit/>
          </a:bodyPr>
          <a:lstStyle/>
          <a:p>
            <a:r>
              <a:rPr lang="en-GB" sz="3200" b="1" dirty="0"/>
              <a:t>Process of Image Stitching </a:t>
            </a:r>
            <a:endParaRPr lang="en-IN" sz="3200" b="1" dirty="0"/>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Content Placeholder 8" descr="A picture containing text">
            <a:extLst>
              <a:ext uri="{FF2B5EF4-FFF2-40B4-BE49-F238E27FC236}">
                <a16:creationId xmlns:a16="http://schemas.microsoft.com/office/drawing/2014/main" id="{826199A5-95F7-9CC4-3E16-3CAA40331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221" y="4464149"/>
            <a:ext cx="9143557" cy="1802141"/>
          </a:xfrm>
        </p:spPr>
      </p:pic>
      <p:sp>
        <p:nvSpPr>
          <p:cNvPr id="10" name="Title 1">
            <a:extLst>
              <a:ext uri="{FF2B5EF4-FFF2-40B4-BE49-F238E27FC236}">
                <a16:creationId xmlns:a16="http://schemas.microsoft.com/office/drawing/2014/main" id="{6B3BC277-5BDD-D3C5-3DF5-1BBC9969C6D4}"/>
              </a:ext>
            </a:extLst>
          </p:cNvPr>
          <p:cNvSpPr txBox="1">
            <a:spLocks/>
          </p:cNvSpPr>
          <p:nvPr/>
        </p:nvSpPr>
        <p:spPr>
          <a:xfrm>
            <a:off x="2636022" y="3921497"/>
            <a:ext cx="2788641" cy="4084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5528">
              <a:spcAft>
                <a:spcPts val="600"/>
              </a:spcAft>
            </a:pPr>
            <a:r>
              <a:rPr lang="en-US" sz="1740" b="1" kern="1200" dirty="0">
                <a:solidFill>
                  <a:schemeClr val="tx1"/>
                </a:solidFill>
                <a:latin typeface="+mj-lt"/>
                <a:ea typeface="+mj-ea"/>
                <a:cs typeface="+mj-cs"/>
              </a:rPr>
              <a:t>Input Image</a:t>
            </a:r>
            <a:endParaRPr lang="en-US" sz="2000" b="1" dirty="0"/>
          </a:p>
        </p:txBody>
      </p:sp>
      <p:pic>
        <p:nvPicPr>
          <p:cNvPr id="12" name="Picture 11" descr="A picture containing text, stationary, envelope, businesscard">
            <a:extLst>
              <a:ext uri="{FF2B5EF4-FFF2-40B4-BE49-F238E27FC236}">
                <a16:creationId xmlns:a16="http://schemas.microsoft.com/office/drawing/2014/main" id="{D8BBDC70-8BCC-8B13-26B2-920878BDD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456" y="1926266"/>
            <a:ext cx="3789148" cy="1931577"/>
          </a:xfrm>
          <a:prstGeom prst="rect">
            <a:avLst/>
          </a:prstGeom>
        </p:spPr>
      </p:pic>
      <p:sp>
        <p:nvSpPr>
          <p:cNvPr id="13" name="Title 1">
            <a:extLst>
              <a:ext uri="{FF2B5EF4-FFF2-40B4-BE49-F238E27FC236}">
                <a16:creationId xmlns:a16="http://schemas.microsoft.com/office/drawing/2014/main" id="{EE06D2F3-7571-53D9-74C6-6E0491CD44DB}"/>
              </a:ext>
            </a:extLst>
          </p:cNvPr>
          <p:cNvSpPr txBox="1">
            <a:spLocks/>
          </p:cNvSpPr>
          <p:nvPr/>
        </p:nvSpPr>
        <p:spPr>
          <a:xfrm>
            <a:off x="3596604" y="6266290"/>
            <a:ext cx="4990289" cy="4084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5528">
              <a:spcAft>
                <a:spcPts val="600"/>
              </a:spcAft>
            </a:pPr>
            <a:r>
              <a:rPr lang="en-US" sz="1740" b="1" kern="1200" dirty="0">
                <a:solidFill>
                  <a:schemeClr val="tx1"/>
                </a:solidFill>
                <a:latin typeface="+mj-lt"/>
                <a:ea typeface="+mj-ea"/>
                <a:cs typeface="+mj-cs"/>
              </a:rPr>
              <a:t>Stitched Image</a:t>
            </a:r>
            <a:endParaRPr lang="en-US" sz="2000" b="1" dirty="0"/>
          </a:p>
        </p:txBody>
      </p:sp>
      <p:pic>
        <p:nvPicPr>
          <p:cNvPr id="15" name="Picture 14" descr="Chart, surface chart&#10;&#10;Description automatically generated">
            <a:extLst>
              <a:ext uri="{FF2B5EF4-FFF2-40B4-BE49-F238E27FC236}">
                <a16:creationId xmlns:a16="http://schemas.microsoft.com/office/drawing/2014/main" id="{C25DACCF-ADA5-1B7F-C354-8CC2BF4E6F8B}"/>
              </a:ext>
            </a:extLst>
          </p:cNvPr>
          <p:cNvPicPr>
            <a:picLocks noChangeAspect="1"/>
          </p:cNvPicPr>
          <p:nvPr/>
        </p:nvPicPr>
        <p:blipFill rotWithShape="1">
          <a:blip r:embed="rId4">
            <a:extLst>
              <a:ext uri="{28A0092B-C50C-407E-A947-70E740481C1C}">
                <a14:useLocalDpi xmlns:a14="http://schemas.microsoft.com/office/drawing/2010/main" val="0"/>
              </a:ext>
            </a:extLst>
          </a:blip>
          <a:srcRect l="8884" t="3606" r="1700" b="6942"/>
          <a:stretch/>
        </p:blipFill>
        <p:spPr>
          <a:xfrm>
            <a:off x="6300975" y="1926266"/>
            <a:ext cx="3818558" cy="1896908"/>
          </a:xfrm>
          <a:prstGeom prst="rect">
            <a:avLst/>
          </a:prstGeom>
        </p:spPr>
      </p:pic>
      <p:sp>
        <p:nvSpPr>
          <p:cNvPr id="16" name="Title 1">
            <a:extLst>
              <a:ext uri="{FF2B5EF4-FFF2-40B4-BE49-F238E27FC236}">
                <a16:creationId xmlns:a16="http://schemas.microsoft.com/office/drawing/2014/main" id="{6E6BD2BC-E5C7-3271-5D71-B6FFDE35B652}"/>
              </a:ext>
            </a:extLst>
          </p:cNvPr>
          <p:cNvSpPr txBox="1">
            <a:spLocks/>
          </p:cNvSpPr>
          <p:nvPr/>
        </p:nvSpPr>
        <p:spPr>
          <a:xfrm>
            <a:off x="6534397" y="3877760"/>
            <a:ext cx="2788641" cy="4084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95528">
              <a:spcAft>
                <a:spcPts val="600"/>
              </a:spcAft>
            </a:pPr>
            <a:r>
              <a:rPr lang="en-US" sz="1740" b="1" kern="1200" dirty="0">
                <a:solidFill>
                  <a:schemeClr val="tx1"/>
                </a:solidFill>
                <a:latin typeface="+mj-lt"/>
                <a:ea typeface="+mj-ea"/>
                <a:cs typeface="+mj-cs"/>
              </a:rPr>
              <a:t>Key-point Matching</a:t>
            </a:r>
            <a:endParaRPr lang="en-US" sz="2000" b="1" dirty="0"/>
          </a:p>
        </p:txBody>
      </p:sp>
    </p:spTree>
    <p:extLst>
      <p:ext uri="{BB962C8B-B14F-4D97-AF65-F5344CB8AC3E}">
        <p14:creationId xmlns:p14="http://schemas.microsoft.com/office/powerpoint/2010/main" val="99846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A84F8-F504-E9E7-B03C-2A9FDA159266}"/>
              </a:ext>
            </a:extLst>
          </p:cNvPr>
          <p:cNvSpPr>
            <a:spLocks noGrp="1"/>
          </p:cNvSpPr>
          <p:nvPr>
            <p:ph type="title"/>
          </p:nvPr>
        </p:nvSpPr>
        <p:spPr>
          <a:xfrm>
            <a:off x="838200" y="557189"/>
            <a:ext cx="3374136" cy="5567891"/>
          </a:xfrm>
        </p:spPr>
        <p:txBody>
          <a:bodyPr>
            <a:normAutofit/>
          </a:bodyPr>
          <a:lstStyle/>
          <a:p>
            <a:r>
              <a:rPr lang="en-GB" sz="5200" b="1"/>
              <a:t>NDVI Process</a:t>
            </a:r>
            <a:endParaRPr lang="en-IN" sz="5200"/>
          </a:p>
        </p:txBody>
      </p:sp>
      <p:graphicFrame>
        <p:nvGraphicFramePr>
          <p:cNvPr id="5" name="Content Placeholder 2">
            <a:extLst>
              <a:ext uri="{FF2B5EF4-FFF2-40B4-BE49-F238E27FC236}">
                <a16:creationId xmlns:a16="http://schemas.microsoft.com/office/drawing/2014/main" id="{3E83E5D8-914E-2032-F527-3A3EC9A94052}"/>
              </a:ext>
            </a:extLst>
          </p:cNvPr>
          <p:cNvGraphicFramePr>
            <a:graphicFrameLocks noGrp="1"/>
          </p:cNvGraphicFramePr>
          <p:nvPr>
            <p:ph idx="1"/>
            <p:extLst>
              <p:ext uri="{D42A27DB-BD31-4B8C-83A1-F6EECF244321}">
                <p14:modId xmlns:p14="http://schemas.microsoft.com/office/powerpoint/2010/main" val="213839396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378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3012B-71E9-2599-2D04-A15DCBEE2BC1}"/>
              </a:ext>
            </a:extLst>
          </p:cNvPr>
          <p:cNvSpPr>
            <a:spLocks noGrp="1"/>
          </p:cNvSpPr>
          <p:nvPr>
            <p:ph type="title"/>
          </p:nvPr>
        </p:nvSpPr>
        <p:spPr>
          <a:xfrm>
            <a:off x="838200" y="557189"/>
            <a:ext cx="3662680" cy="5567891"/>
          </a:xfrm>
        </p:spPr>
        <p:txBody>
          <a:bodyPr>
            <a:normAutofit/>
          </a:bodyPr>
          <a:lstStyle/>
          <a:p>
            <a:r>
              <a:rPr lang="en-GB" sz="3200" b="1" dirty="0"/>
              <a:t>Image Segmentation</a:t>
            </a:r>
            <a:endParaRPr lang="en-IN" sz="3200" b="1" dirty="0"/>
          </a:p>
        </p:txBody>
      </p:sp>
      <p:graphicFrame>
        <p:nvGraphicFramePr>
          <p:cNvPr id="5" name="Content Placeholder 2">
            <a:extLst>
              <a:ext uri="{FF2B5EF4-FFF2-40B4-BE49-F238E27FC236}">
                <a16:creationId xmlns:a16="http://schemas.microsoft.com/office/drawing/2014/main" id="{4F8667C1-E33A-2E1B-8583-2B20778E5BEF}"/>
              </a:ext>
            </a:extLst>
          </p:cNvPr>
          <p:cNvGraphicFramePr>
            <a:graphicFrameLocks noGrp="1"/>
          </p:cNvGraphicFramePr>
          <p:nvPr>
            <p:ph idx="1"/>
            <p:extLst>
              <p:ext uri="{D42A27DB-BD31-4B8C-83A1-F6EECF244321}">
                <p14:modId xmlns:p14="http://schemas.microsoft.com/office/powerpoint/2010/main" val="340083617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55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D84-BCA5-D48F-D24D-93C51FDBD413}"/>
              </a:ext>
            </a:extLst>
          </p:cNvPr>
          <p:cNvSpPr>
            <a:spLocks noGrp="1"/>
          </p:cNvSpPr>
          <p:nvPr>
            <p:ph type="title"/>
          </p:nvPr>
        </p:nvSpPr>
        <p:spPr/>
        <p:txBody>
          <a:bodyPr>
            <a:normAutofit/>
          </a:bodyPr>
          <a:lstStyle/>
          <a:p>
            <a:r>
              <a:rPr lang="en-GB" sz="3200" b="1" dirty="0"/>
              <a:t>Outputs</a:t>
            </a:r>
            <a:endParaRPr lang="en-IN" sz="3200" b="1" dirty="0"/>
          </a:p>
        </p:txBody>
      </p:sp>
      <p:pic>
        <p:nvPicPr>
          <p:cNvPr id="5" name="Content Placeholder 4">
            <a:extLst>
              <a:ext uri="{FF2B5EF4-FFF2-40B4-BE49-F238E27FC236}">
                <a16:creationId xmlns:a16="http://schemas.microsoft.com/office/drawing/2014/main" id="{345B7F35-61F7-C9B0-05C6-1E87B69A9F73}"/>
              </a:ext>
            </a:extLst>
          </p:cNvPr>
          <p:cNvPicPr>
            <a:picLocks noGrp="1" noChangeAspect="1"/>
          </p:cNvPicPr>
          <p:nvPr>
            <p:ph idx="1"/>
          </p:nvPr>
        </p:nvPicPr>
        <p:blipFill>
          <a:blip r:embed="rId2"/>
          <a:stretch>
            <a:fillRect/>
          </a:stretch>
        </p:blipFill>
        <p:spPr>
          <a:xfrm>
            <a:off x="1052051" y="1690688"/>
            <a:ext cx="3873909" cy="3899793"/>
          </a:xfrm>
        </p:spPr>
      </p:pic>
      <p:pic>
        <p:nvPicPr>
          <p:cNvPr id="7" name="Picture 6">
            <a:extLst>
              <a:ext uri="{FF2B5EF4-FFF2-40B4-BE49-F238E27FC236}">
                <a16:creationId xmlns:a16="http://schemas.microsoft.com/office/drawing/2014/main" id="{6AE21EEF-5B7F-5556-F69E-15E736D2DAFD}"/>
              </a:ext>
            </a:extLst>
          </p:cNvPr>
          <p:cNvPicPr>
            <a:picLocks noChangeAspect="1"/>
          </p:cNvPicPr>
          <p:nvPr/>
        </p:nvPicPr>
        <p:blipFill>
          <a:blip r:embed="rId3"/>
          <a:stretch>
            <a:fillRect/>
          </a:stretch>
        </p:blipFill>
        <p:spPr>
          <a:xfrm>
            <a:off x="6274079" y="1710625"/>
            <a:ext cx="5079721" cy="3879856"/>
          </a:xfrm>
          <a:prstGeom prst="rect">
            <a:avLst/>
          </a:prstGeom>
        </p:spPr>
      </p:pic>
      <p:grpSp>
        <p:nvGrpSpPr>
          <p:cNvPr id="8" name="Group 7">
            <a:extLst>
              <a:ext uri="{FF2B5EF4-FFF2-40B4-BE49-F238E27FC236}">
                <a16:creationId xmlns:a16="http://schemas.microsoft.com/office/drawing/2014/main" id="{DF61A2D6-F300-E903-AD9A-81FE8EDE4852}"/>
              </a:ext>
            </a:extLst>
          </p:cNvPr>
          <p:cNvGrpSpPr/>
          <p:nvPr/>
        </p:nvGrpSpPr>
        <p:grpSpPr>
          <a:xfrm>
            <a:off x="1361270" y="5841782"/>
            <a:ext cx="2428409" cy="651093"/>
            <a:chOff x="930478" y="1692696"/>
            <a:chExt cx="2428409" cy="651093"/>
          </a:xfrm>
        </p:grpSpPr>
        <p:sp>
          <p:nvSpPr>
            <p:cNvPr id="9" name="Rectangle 8">
              <a:extLst>
                <a:ext uri="{FF2B5EF4-FFF2-40B4-BE49-F238E27FC236}">
                  <a16:creationId xmlns:a16="http://schemas.microsoft.com/office/drawing/2014/main" id="{190B8232-CBAC-21DA-BF26-E31392BC3CE9}"/>
                </a:ext>
              </a:extLst>
            </p:cNvPr>
            <p:cNvSpPr/>
            <p:nvPr/>
          </p:nvSpPr>
          <p:spPr>
            <a:xfrm>
              <a:off x="930479" y="1692696"/>
              <a:ext cx="1627734" cy="6510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1B28D7DE-94C3-D266-362B-051C190DF8BE}"/>
                </a:ext>
              </a:extLst>
            </p:cNvPr>
            <p:cNvSpPr txBox="1"/>
            <p:nvPr/>
          </p:nvSpPr>
          <p:spPr>
            <a:xfrm>
              <a:off x="930478" y="1692696"/>
              <a:ext cx="2428409" cy="6510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dirty="0"/>
                <a:t>Image Taken form QGIS Application</a:t>
              </a:r>
              <a:endParaRPr lang="en-US" sz="1800" kern="1200" dirty="0"/>
            </a:p>
          </p:txBody>
        </p:sp>
      </p:grpSp>
      <p:grpSp>
        <p:nvGrpSpPr>
          <p:cNvPr id="11" name="Group 10">
            <a:extLst>
              <a:ext uri="{FF2B5EF4-FFF2-40B4-BE49-F238E27FC236}">
                <a16:creationId xmlns:a16="http://schemas.microsoft.com/office/drawing/2014/main" id="{2F816C2A-720E-DDFD-A903-30FF7C1A5A40}"/>
              </a:ext>
            </a:extLst>
          </p:cNvPr>
          <p:cNvGrpSpPr/>
          <p:nvPr/>
        </p:nvGrpSpPr>
        <p:grpSpPr>
          <a:xfrm>
            <a:off x="8000072" y="5841782"/>
            <a:ext cx="2422122" cy="651093"/>
            <a:chOff x="930479" y="1692696"/>
            <a:chExt cx="2422122" cy="651093"/>
          </a:xfrm>
        </p:grpSpPr>
        <p:sp>
          <p:nvSpPr>
            <p:cNvPr id="12" name="Rectangle 11">
              <a:extLst>
                <a:ext uri="{FF2B5EF4-FFF2-40B4-BE49-F238E27FC236}">
                  <a16:creationId xmlns:a16="http://schemas.microsoft.com/office/drawing/2014/main" id="{B12D91F9-3312-5891-9206-4420058F6A06}"/>
                </a:ext>
              </a:extLst>
            </p:cNvPr>
            <p:cNvSpPr/>
            <p:nvPr/>
          </p:nvSpPr>
          <p:spPr>
            <a:xfrm>
              <a:off x="930479" y="1692696"/>
              <a:ext cx="1627734" cy="6510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8493FFBA-A06F-6F90-152B-07C90E4C5B6F}"/>
                </a:ext>
              </a:extLst>
            </p:cNvPr>
            <p:cNvSpPr txBox="1"/>
            <p:nvPr/>
          </p:nvSpPr>
          <p:spPr>
            <a:xfrm>
              <a:off x="930479" y="1692696"/>
              <a:ext cx="2422122" cy="6510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Segmented Image (Perform Thresholding)</a:t>
              </a:r>
            </a:p>
          </p:txBody>
        </p:sp>
      </p:grpSp>
    </p:spTree>
    <p:extLst>
      <p:ext uri="{BB962C8B-B14F-4D97-AF65-F5344CB8AC3E}">
        <p14:creationId xmlns:p14="http://schemas.microsoft.com/office/powerpoint/2010/main" val="72398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0672A02-B637-6A57-7C29-7C9DEE874EC9}"/>
              </a:ext>
            </a:extLst>
          </p:cNvPr>
          <p:cNvSpPr>
            <a:spLocks noGrp="1"/>
          </p:cNvSpPr>
          <p:nvPr>
            <p:ph type="title"/>
          </p:nvPr>
        </p:nvSpPr>
        <p:spPr>
          <a:xfrm>
            <a:off x="5899355" y="447841"/>
            <a:ext cx="5958348" cy="1213812"/>
          </a:xfrm>
        </p:spPr>
        <p:txBody>
          <a:bodyPr>
            <a:noAutofit/>
          </a:bodyPr>
          <a:lstStyle/>
          <a:p>
            <a:r>
              <a:rPr lang="en-GB" sz="3200" b="1" dirty="0"/>
              <a:t>Morphological operations and Contour detection</a:t>
            </a:r>
            <a:endParaRPr lang="en-IN" sz="3200" b="1" dirty="0"/>
          </a:p>
        </p:txBody>
      </p:sp>
      <p:graphicFrame>
        <p:nvGraphicFramePr>
          <p:cNvPr id="39" name="Content Placeholder 2">
            <a:extLst>
              <a:ext uri="{FF2B5EF4-FFF2-40B4-BE49-F238E27FC236}">
                <a16:creationId xmlns:a16="http://schemas.microsoft.com/office/drawing/2014/main" id="{580461DE-3A04-5FA6-D6A6-3A4670A58DD4}"/>
              </a:ext>
            </a:extLst>
          </p:cNvPr>
          <p:cNvGraphicFramePr>
            <a:graphicFrameLocks noGrp="1"/>
          </p:cNvGraphicFramePr>
          <p:nvPr>
            <p:ph idx="1"/>
            <p:extLst>
              <p:ext uri="{D42A27DB-BD31-4B8C-83A1-F6EECF244321}">
                <p14:modId xmlns:p14="http://schemas.microsoft.com/office/powerpoint/2010/main" val="3702592589"/>
              </p:ext>
            </p:extLst>
          </p:nvPr>
        </p:nvGraphicFramePr>
        <p:xfrm>
          <a:off x="5796984" y="1544139"/>
          <a:ext cx="6163090" cy="543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Diagram&#10;&#10;Description automatically generated">
            <a:extLst>
              <a:ext uri="{FF2B5EF4-FFF2-40B4-BE49-F238E27FC236}">
                <a16:creationId xmlns:a16="http://schemas.microsoft.com/office/drawing/2014/main" id="{04866028-8393-D0DE-4A24-2FB35A84C852}"/>
              </a:ext>
            </a:extLst>
          </p:cNvPr>
          <p:cNvPicPr>
            <a:picLocks noChangeAspect="1"/>
          </p:cNvPicPr>
          <p:nvPr/>
        </p:nvPicPr>
        <p:blipFill>
          <a:blip r:embed="rId7"/>
          <a:stretch>
            <a:fillRect/>
          </a:stretch>
        </p:blipFill>
        <p:spPr>
          <a:xfrm>
            <a:off x="127262" y="1334964"/>
            <a:ext cx="4366638" cy="4435224"/>
          </a:xfrm>
          <a:prstGeom prst="rect">
            <a:avLst/>
          </a:prstGeom>
        </p:spPr>
      </p:pic>
    </p:spTree>
    <p:extLst>
      <p:ext uri="{BB962C8B-B14F-4D97-AF65-F5344CB8AC3E}">
        <p14:creationId xmlns:p14="http://schemas.microsoft.com/office/powerpoint/2010/main" val="216100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74F7-F6A0-9E97-CE11-990A230044B6}"/>
              </a:ext>
            </a:extLst>
          </p:cNvPr>
          <p:cNvSpPr>
            <a:spLocks noGrp="1"/>
          </p:cNvSpPr>
          <p:nvPr>
            <p:ph type="title"/>
          </p:nvPr>
        </p:nvSpPr>
        <p:spPr>
          <a:xfrm>
            <a:off x="838200" y="365126"/>
            <a:ext cx="10515600" cy="745920"/>
          </a:xfrm>
        </p:spPr>
        <p:txBody>
          <a:bodyPr>
            <a:normAutofit/>
          </a:bodyPr>
          <a:lstStyle/>
          <a:p>
            <a:r>
              <a:rPr lang="en-GB" sz="3200" b="1" dirty="0"/>
              <a:t>Output</a:t>
            </a:r>
            <a:endParaRPr lang="en-IN" sz="3200" b="1" dirty="0"/>
          </a:p>
        </p:txBody>
      </p:sp>
      <p:pic>
        <p:nvPicPr>
          <p:cNvPr id="5" name="Picture 4">
            <a:extLst>
              <a:ext uri="{FF2B5EF4-FFF2-40B4-BE49-F238E27FC236}">
                <a16:creationId xmlns:a16="http://schemas.microsoft.com/office/drawing/2014/main" id="{49E40195-D025-9FB4-E16B-F9BBEC3AD95F}"/>
              </a:ext>
            </a:extLst>
          </p:cNvPr>
          <p:cNvPicPr>
            <a:picLocks noChangeAspect="1"/>
          </p:cNvPicPr>
          <p:nvPr/>
        </p:nvPicPr>
        <p:blipFill>
          <a:blip r:embed="rId2"/>
          <a:stretch>
            <a:fillRect/>
          </a:stretch>
        </p:blipFill>
        <p:spPr>
          <a:xfrm>
            <a:off x="838200" y="1504336"/>
            <a:ext cx="5288345" cy="4203085"/>
          </a:xfrm>
          <a:prstGeom prst="rect">
            <a:avLst/>
          </a:prstGeom>
        </p:spPr>
      </p:pic>
      <p:grpSp>
        <p:nvGrpSpPr>
          <p:cNvPr id="10" name="Group 9">
            <a:extLst>
              <a:ext uri="{FF2B5EF4-FFF2-40B4-BE49-F238E27FC236}">
                <a16:creationId xmlns:a16="http://schemas.microsoft.com/office/drawing/2014/main" id="{5572E685-F052-9443-D1CE-DF5FC913CB17}"/>
              </a:ext>
            </a:extLst>
          </p:cNvPr>
          <p:cNvGrpSpPr/>
          <p:nvPr/>
        </p:nvGrpSpPr>
        <p:grpSpPr>
          <a:xfrm>
            <a:off x="3774693" y="3160558"/>
            <a:ext cx="404280" cy="445320"/>
            <a:chOff x="3922177" y="3243221"/>
            <a:chExt cx="404280" cy="4453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B12492-CFAD-9B7A-99F8-F34D9D69A927}"/>
                    </a:ext>
                  </a:extLst>
                </p14:cNvPr>
                <p14:cNvContentPartPr/>
                <p14:nvPr/>
              </p14:nvContentPartPr>
              <p14:xfrm>
                <a:off x="3922177" y="3243221"/>
                <a:ext cx="401400" cy="445320"/>
              </p14:xfrm>
            </p:contentPart>
          </mc:Choice>
          <mc:Fallback xmlns="">
            <p:pic>
              <p:nvPicPr>
                <p:cNvPr id="8" name="Ink 7">
                  <a:extLst>
                    <a:ext uri="{FF2B5EF4-FFF2-40B4-BE49-F238E27FC236}">
                      <a16:creationId xmlns:a16="http://schemas.microsoft.com/office/drawing/2014/main" id="{52B12492-CFAD-9B7A-99F8-F34D9D69A927}"/>
                    </a:ext>
                  </a:extLst>
                </p:cNvPr>
                <p:cNvPicPr/>
                <p:nvPr/>
              </p:nvPicPr>
              <p:blipFill>
                <a:blip r:embed="rId4"/>
                <a:stretch>
                  <a:fillRect/>
                </a:stretch>
              </p:blipFill>
              <p:spPr>
                <a:xfrm>
                  <a:off x="3913537" y="3234221"/>
                  <a:ext cx="41904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DCAA229-5C24-F6C3-1CDB-FC8D7B3DF028}"/>
                    </a:ext>
                  </a:extLst>
                </p14:cNvPr>
                <p14:cNvContentPartPr/>
                <p14:nvPr/>
              </p14:nvContentPartPr>
              <p14:xfrm>
                <a:off x="4326097" y="3323141"/>
                <a:ext cx="360" cy="67320"/>
              </p14:xfrm>
            </p:contentPart>
          </mc:Choice>
          <mc:Fallback xmlns="">
            <p:pic>
              <p:nvPicPr>
                <p:cNvPr id="9" name="Ink 8">
                  <a:extLst>
                    <a:ext uri="{FF2B5EF4-FFF2-40B4-BE49-F238E27FC236}">
                      <a16:creationId xmlns:a16="http://schemas.microsoft.com/office/drawing/2014/main" id="{8DCAA229-5C24-F6C3-1CDB-FC8D7B3DF028}"/>
                    </a:ext>
                  </a:extLst>
                </p:cNvPr>
                <p:cNvPicPr/>
                <p:nvPr/>
              </p:nvPicPr>
              <p:blipFill>
                <a:blip r:embed="rId6"/>
                <a:stretch>
                  <a:fillRect/>
                </a:stretch>
              </p:blipFill>
              <p:spPr>
                <a:xfrm>
                  <a:off x="4317457" y="3314141"/>
                  <a:ext cx="1800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9045724-BB19-2B4F-2EAC-22D7600DF8F9}"/>
                  </a:ext>
                </a:extLst>
              </p14:cNvPr>
              <p14:cNvContentPartPr/>
              <p14:nvPr/>
            </p14:nvContentPartPr>
            <p14:xfrm>
              <a:off x="3184765" y="5525358"/>
              <a:ext cx="138600" cy="4320"/>
            </p14:xfrm>
          </p:contentPart>
        </mc:Choice>
        <mc:Fallback xmlns="">
          <p:pic>
            <p:nvPicPr>
              <p:cNvPr id="11" name="Ink 10">
                <a:extLst>
                  <a:ext uri="{FF2B5EF4-FFF2-40B4-BE49-F238E27FC236}">
                    <a16:creationId xmlns:a16="http://schemas.microsoft.com/office/drawing/2014/main" id="{E9045724-BB19-2B4F-2EAC-22D7600DF8F9}"/>
                  </a:ext>
                </a:extLst>
              </p:cNvPr>
              <p:cNvPicPr/>
              <p:nvPr/>
            </p:nvPicPr>
            <p:blipFill>
              <a:blip r:embed="rId8"/>
              <a:stretch>
                <a:fillRect/>
              </a:stretch>
            </p:blipFill>
            <p:spPr>
              <a:xfrm>
                <a:off x="3176125" y="5516718"/>
                <a:ext cx="156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32ABF1E-E1C3-355C-B9DB-FD11E36AC99E}"/>
                  </a:ext>
                </a:extLst>
              </p14:cNvPr>
              <p14:cNvContentPartPr/>
              <p14:nvPr/>
            </p14:nvContentPartPr>
            <p14:xfrm>
              <a:off x="3184765" y="5348543"/>
              <a:ext cx="239400" cy="275400"/>
            </p14:xfrm>
          </p:contentPart>
        </mc:Choice>
        <mc:Fallback xmlns="">
          <p:pic>
            <p:nvPicPr>
              <p:cNvPr id="13" name="Ink 12">
                <a:extLst>
                  <a:ext uri="{FF2B5EF4-FFF2-40B4-BE49-F238E27FC236}">
                    <a16:creationId xmlns:a16="http://schemas.microsoft.com/office/drawing/2014/main" id="{D32ABF1E-E1C3-355C-B9DB-FD11E36AC99E}"/>
                  </a:ext>
                </a:extLst>
              </p:cNvPr>
              <p:cNvPicPr/>
              <p:nvPr/>
            </p:nvPicPr>
            <p:blipFill>
              <a:blip r:embed="rId10"/>
              <a:stretch>
                <a:fillRect/>
              </a:stretch>
            </p:blipFill>
            <p:spPr>
              <a:xfrm>
                <a:off x="3176125" y="5339543"/>
                <a:ext cx="257040" cy="293040"/>
              </a:xfrm>
              <a:prstGeom prst="rect">
                <a:avLst/>
              </a:prstGeom>
            </p:spPr>
          </p:pic>
        </mc:Fallback>
      </mc:AlternateContent>
      <p:pic>
        <p:nvPicPr>
          <p:cNvPr id="16" name="Picture 15">
            <a:extLst>
              <a:ext uri="{FF2B5EF4-FFF2-40B4-BE49-F238E27FC236}">
                <a16:creationId xmlns:a16="http://schemas.microsoft.com/office/drawing/2014/main" id="{D488B17B-0893-C055-AD43-41B0DD24C51E}"/>
              </a:ext>
            </a:extLst>
          </p:cNvPr>
          <p:cNvPicPr>
            <a:picLocks noChangeAspect="1"/>
          </p:cNvPicPr>
          <p:nvPr/>
        </p:nvPicPr>
        <p:blipFill>
          <a:blip r:embed="rId11"/>
          <a:stretch>
            <a:fillRect/>
          </a:stretch>
        </p:blipFill>
        <p:spPr>
          <a:xfrm>
            <a:off x="6544994" y="1504336"/>
            <a:ext cx="4909586" cy="4461856"/>
          </a:xfrm>
          <a:prstGeom prst="rect">
            <a:avLst/>
          </a:prstGeom>
        </p:spPr>
      </p:pic>
      <p:grpSp>
        <p:nvGrpSpPr>
          <p:cNvPr id="17" name="Group 16">
            <a:extLst>
              <a:ext uri="{FF2B5EF4-FFF2-40B4-BE49-F238E27FC236}">
                <a16:creationId xmlns:a16="http://schemas.microsoft.com/office/drawing/2014/main" id="{F8534E86-AA45-3961-2D95-707FB1063242}"/>
              </a:ext>
            </a:extLst>
          </p:cNvPr>
          <p:cNvGrpSpPr/>
          <p:nvPr/>
        </p:nvGrpSpPr>
        <p:grpSpPr>
          <a:xfrm>
            <a:off x="3011209" y="6220879"/>
            <a:ext cx="6319604" cy="476199"/>
            <a:chOff x="816678" y="1584624"/>
            <a:chExt cx="1741535" cy="759165"/>
          </a:xfrm>
        </p:grpSpPr>
        <p:sp>
          <p:nvSpPr>
            <p:cNvPr id="18" name="Rectangle 17">
              <a:extLst>
                <a:ext uri="{FF2B5EF4-FFF2-40B4-BE49-F238E27FC236}">
                  <a16:creationId xmlns:a16="http://schemas.microsoft.com/office/drawing/2014/main" id="{E81FBA4D-3858-5F91-A349-7B6440CCD92D}"/>
                </a:ext>
              </a:extLst>
            </p:cNvPr>
            <p:cNvSpPr/>
            <p:nvPr/>
          </p:nvSpPr>
          <p:spPr>
            <a:xfrm>
              <a:off x="930479" y="1692696"/>
              <a:ext cx="1627734" cy="6510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506658F-5E3D-456C-9F30-7E7A640C25EA}"/>
                </a:ext>
              </a:extLst>
            </p:cNvPr>
            <p:cNvSpPr txBox="1"/>
            <p:nvPr/>
          </p:nvSpPr>
          <p:spPr>
            <a:xfrm>
              <a:off x="816678" y="1584624"/>
              <a:ext cx="1627734" cy="6510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2400" b="1" kern="1200" dirty="0"/>
                <a:t>Apply Morphological Operation on image</a:t>
              </a:r>
            </a:p>
          </p:txBody>
        </p:sp>
      </p:grpSp>
    </p:spTree>
    <p:extLst>
      <p:ext uri="{BB962C8B-B14F-4D97-AF65-F5344CB8AC3E}">
        <p14:creationId xmlns:p14="http://schemas.microsoft.com/office/powerpoint/2010/main" val="20969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43D6-8BD4-1B6A-3A9E-2739587CFF05}"/>
              </a:ext>
            </a:extLst>
          </p:cNvPr>
          <p:cNvSpPr>
            <a:spLocks noGrp="1"/>
          </p:cNvSpPr>
          <p:nvPr>
            <p:ph type="title"/>
          </p:nvPr>
        </p:nvSpPr>
        <p:spPr/>
        <p:txBody>
          <a:bodyPr>
            <a:normAutofit/>
          </a:bodyPr>
          <a:lstStyle/>
          <a:p>
            <a:r>
              <a:rPr lang="en-GB" sz="3200" b="1" dirty="0"/>
              <a:t>Output</a:t>
            </a:r>
            <a:endParaRPr lang="en-IN" sz="3200" b="1" dirty="0"/>
          </a:p>
        </p:txBody>
      </p:sp>
      <p:pic>
        <p:nvPicPr>
          <p:cNvPr id="5" name="Picture 4">
            <a:extLst>
              <a:ext uri="{FF2B5EF4-FFF2-40B4-BE49-F238E27FC236}">
                <a16:creationId xmlns:a16="http://schemas.microsoft.com/office/drawing/2014/main" id="{E8DE586A-823D-4BC9-B896-B3AFF5D85BBC}"/>
              </a:ext>
            </a:extLst>
          </p:cNvPr>
          <p:cNvPicPr>
            <a:picLocks noChangeAspect="1"/>
          </p:cNvPicPr>
          <p:nvPr/>
        </p:nvPicPr>
        <p:blipFill>
          <a:blip r:embed="rId2"/>
          <a:stretch>
            <a:fillRect/>
          </a:stretch>
        </p:blipFill>
        <p:spPr>
          <a:xfrm>
            <a:off x="353938" y="1690688"/>
            <a:ext cx="5946550" cy="4363475"/>
          </a:xfrm>
          <a:prstGeom prst="rect">
            <a:avLst/>
          </a:prstGeom>
        </p:spPr>
      </p:pic>
      <p:pic>
        <p:nvPicPr>
          <p:cNvPr id="7" name="Picture 6" descr="A picture containing flying, several&#10;&#10;Description automatically generated">
            <a:extLst>
              <a:ext uri="{FF2B5EF4-FFF2-40B4-BE49-F238E27FC236}">
                <a16:creationId xmlns:a16="http://schemas.microsoft.com/office/drawing/2014/main" id="{2811C008-B4ED-E86C-97C2-C485D922A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59" y="1760485"/>
            <a:ext cx="4639443" cy="4251891"/>
          </a:xfrm>
          <a:prstGeom prst="rect">
            <a:avLst/>
          </a:prstGeom>
        </p:spPr>
      </p:pic>
      <p:sp>
        <p:nvSpPr>
          <p:cNvPr id="8" name="TextBox 7">
            <a:extLst>
              <a:ext uri="{FF2B5EF4-FFF2-40B4-BE49-F238E27FC236}">
                <a16:creationId xmlns:a16="http://schemas.microsoft.com/office/drawing/2014/main" id="{E2E93136-F169-8613-37A6-9FF5136BEA4D}"/>
              </a:ext>
            </a:extLst>
          </p:cNvPr>
          <p:cNvSpPr txBox="1"/>
          <p:nvPr/>
        </p:nvSpPr>
        <p:spPr>
          <a:xfrm>
            <a:off x="3011209" y="6220879"/>
            <a:ext cx="5906648" cy="40840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2400" b="1" dirty="0"/>
              <a:t>Draw contour on image </a:t>
            </a:r>
            <a:endParaRPr lang="en-US" sz="2400" b="1" kern="1200" dirty="0"/>
          </a:p>
        </p:txBody>
      </p:sp>
      <p:cxnSp>
        <p:nvCxnSpPr>
          <p:cNvPr id="10" name="Straight Arrow Connector 9">
            <a:extLst>
              <a:ext uri="{FF2B5EF4-FFF2-40B4-BE49-F238E27FC236}">
                <a16:creationId xmlns:a16="http://schemas.microsoft.com/office/drawing/2014/main" id="{0F8B4134-6A38-8FD0-852D-6A13AA2B231D}"/>
              </a:ext>
            </a:extLst>
          </p:cNvPr>
          <p:cNvCxnSpPr>
            <a:cxnSpLocks/>
          </p:cNvCxnSpPr>
          <p:nvPr/>
        </p:nvCxnSpPr>
        <p:spPr>
          <a:xfrm flipH="1" flipV="1">
            <a:off x="7437120" y="1891242"/>
            <a:ext cx="1313650" cy="241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0F07194-EB34-DC42-DDC0-7C0CBA6A3BD7}"/>
              </a:ext>
            </a:extLst>
          </p:cNvPr>
          <p:cNvPicPr>
            <a:picLocks noChangeAspect="1"/>
          </p:cNvPicPr>
          <p:nvPr/>
        </p:nvPicPr>
        <p:blipFill>
          <a:blip r:embed="rId4"/>
          <a:stretch>
            <a:fillRect/>
          </a:stretch>
        </p:blipFill>
        <p:spPr>
          <a:xfrm>
            <a:off x="7211388" y="404581"/>
            <a:ext cx="1491205" cy="1416864"/>
          </a:xfrm>
          <a:prstGeom prst="rect">
            <a:avLst/>
          </a:prstGeom>
        </p:spPr>
      </p:pic>
      <p:sp>
        <p:nvSpPr>
          <p:cNvPr id="16" name="TextBox 15">
            <a:extLst>
              <a:ext uri="{FF2B5EF4-FFF2-40B4-BE49-F238E27FC236}">
                <a16:creationId xmlns:a16="http://schemas.microsoft.com/office/drawing/2014/main" id="{CD18F3D4-2035-1429-F58E-36C30078C0B1}"/>
              </a:ext>
            </a:extLst>
          </p:cNvPr>
          <p:cNvSpPr txBox="1"/>
          <p:nvPr/>
        </p:nvSpPr>
        <p:spPr>
          <a:xfrm>
            <a:off x="8403825" y="704604"/>
            <a:ext cx="2983619" cy="40840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2400" b="1" dirty="0"/>
              <a:t>Detected Contour </a:t>
            </a:r>
            <a:endParaRPr lang="en-US" sz="2400" b="1" kern="1200" dirty="0"/>
          </a:p>
        </p:txBody>
      </p:sp>
    </p:spTree>
    <p:extLst>
      <p:ext uri="{BB962C8B-B14F-4D97-AF65-F5344CB8AC3E}">
        <p14:creationId xmlns:p14="http://schemas.microsoft.com/office/powerpoint/2010/main" val="34165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130D-8057-4667-519C-EFC2495CE670}"/>
              </a:ext>
            </a:extLst>
          </p:cNvPr>
          <p:cNvSpPr>
            <a:spLocks noGrp="1"/>
          </p:cNvSpPr>
          <p:nvPr>
            <p:ph type="title"/>
          </p:nvPr>
        </p:nvSpPr>
        <p:spPr>
          <a:xfrm>
            <a:off x="838200" y="345460"/>
            <a:ext cx="10515600" cy="1325563"/>
          </a:xfrm>
        </p:spPr>
        <p:txBody>
          <a:bodyPr>
            <a:normAutofit/>
          </a:bodyPr>
          <a:lstStyle/>
          <a:p>
            <a:r>
              <a:rPr lang="en-GB" sz="3200" b="1" dirty="0"/>
              <a:t>C</a:t>
            </a:r>
            <a:r>
              <a:rPr lang="en-IN" sz="3200" b="1" dirty="0"/>
              <a:t>ontents…</a:t>
            </a:r>
          </a:p>
        </p:txBody>
      </p:sp>
      <p:graphicFrame>
        <p:nvGraphicFramePr>
          <p:cNvPr id="5" name="Content Placeholder 2">
            <a:extLst>
              <a:ext uri="{FF2B5EF4-FFF2-40B4-BE49-F238E27FC236}">
                <a16:creationId xmlns:a16="http://schemas.microsoft.com/office/drawing/2014/main" id="{E2859C50-BAF4-CB9F-80B1-5BB027869EEA}"/>
              </a:ext>
            </a:extLst>
          </p:cNvPr>
          <p:cNvGraphicFramePr>
            <a:graphicFrameLocks noGrp="1"/>
          </p:cNvGraphicFramePr>
          <p:nvPr>
            <p:ph idx="1"/>
            <p:extLst>
              <p:ext uri="{D42A27DB-BD31-4B8C-83A1-F6EECF244321}">
                <p14:modId xmlns:p14="http://schemas.microsoft.com/office/powerpoint/2010/main" val="1830838781"/>
              </p:ext>
            </p:extLst>
          </p:nvPr>
        </p:nvGraphicFramePr>
        <p:xfrm>
          <a:off x="221602" y="1307945"/>
          <a:ext cx="11748795" cy="5094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357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98DB4-BFD2-83B2-1236-FCAC11BF0884}"/>
              </a:ext>
            </a:extLst>
          </p:cNvPr>
          <p:cNvSpPr>
            <a:spLocks noGrp="1"/>
          </p:cNvSpPr>
          <p:nvPr>
            <p:ph type="title"/>
          </p:nvPr>
        </p:nvSpPr>
        <p:spPr>
          <a:xfrm>
            <a:off x="1371599" y="294538"/>
            <a:ext cx="9895951" cy="1033669"/>
          </a:xfrm>
        </p:spPr>
        <p:txBody>
          <a:bodyPr>
            <a:normAutofit/>
          </a:bodyPr>
          <a:lstStyle/>
          <a:p>
            <a:r>
              <a:rPr lang="en-GB" sz="4000" b="1">
                <a:solidFill>
                  <a:srgbClr val="FFFFFF"/>
                </a:solidFill>
              </a:rPr>
              <a:t>Calculations </a:t>
            </a:r>
            <a:endParaRPr lang="en-IN" sz="4000" b="1">
              <a:solidFill>
                <a:srgbClr val="FFFFFF"/>
              </a:solidFill>
            </a:endParaRPr>
          </a:p>
        </p:txBody>
      </p:sp>
      <p:sp>
        <p:nvSpPr>
          <p:cNvPr id="25" name="Content Placeholder 2">
            <a:extLst>
              <a:ext uri="{FF2B5EF4-FFF2-40B4-BE49-F238E27FC236}">
                <a16:creationId xmlns:a16="http://schemas.microsoft.com/office/drawing/2014/main" id="{F4FE358F-3644-7E05-C2EB-D48CF4D7798A}"/>
              </a:ext>
            </a:extLst>
          </p:cNvPr>
          <p:cNvSpPr>
            <a:spLocks noGrp="1"/>
          </p:cNvSpPr>
          <p:nvPr>
            <p:ph idx="1"/>
          </p:nvPr>
        </p:nvSpPr>
        <p:spPr>
          <a:xfrm>
            <a:off x="1371599" y="2318197"/>
            <a:ext cx="9724031" cy="3683358"/>
          </a:xfrm>
        </p:spPr>
        <p:txBody>
          <a:bodyPr anchor="ctr">
            <a:normAutofit/>
          </a:bodyPr>
          <a:lstStyle/>
          <a:p>
            <a:r>
              <a:rPr lang="en-GB" sz="1600" dirty="0"/>
              <a:t>Area : The area of the contour can be obtained using the shoelace function.</a:t>
            </a:r>
          </a:p>
          <a:p>
            <a:pPr marL="0" indent="0">
              <a:buNone/>
            </a:pPr>
            <a:r>
              <a:rPr lang="en-GB" sz="1600" dirty="0"/>
              <a:t>                 </a:t>
            </a:r>
          </a:p>
          <a:p>
            <a:pPr marL="0" indent="0">
              <a:buNone/>
            </a:pPr>
            <a:r>
              <a:rPr lang="en-GB" sz="1600" dirty="0"/>
              <a:t>                  </a:t>
            </a:r>
            <a:r>
              <a:rPr lang="es-ES" sz="1600" dirty="0"/>
              <a:t>Área = 0.5 * |(x1*y2 + x2*y3 + ... + </a:t>
            </a:r>
            <a:r>
              <a:rPr lang="es-ES" sz="1600" dirty="0" err="1"/>
              <a:t>xn</a:t>
            </a:r>
            <a:r>
              <a:rPr lang="es-ES" sz="1600" dirty="0"/>
              <a:t>*y1) - (y1*x2 + y2*x3 + ... + </a:t>
            </a:r>
            <a:r>
              <a:rPr lang="es-ES" sz="1600" dirty="0" err="1"/>
              <a:t>yn</a:t>
            </a:r>
            <a:r>
              <a:rPr lang="es-ES" sz="1600" dirty="0"/>
              <a:t>*x1)|</a:t>
            </a:r>
          </a:p>
          <a:p>
            <a:pPr marL="0" indent="0">
              <a:buNone/>
            </a:pPr>
            <a:endParaRPr lang="en-GB" sz="1600" dirty="0"/>
          </a:p>
          <a:p>
            <a:r>
              <a:rPr lang="en-GB" sz="1600" dirty="0"/>
              <a:t>Length : The length of the contour can be calculated by integrating the distance formula over the curve's domain when contour is Closed</a:t>
            </a:r>
          </a:p>
          <a:p>
            <a:endParaRPr lang="en-GB" sz="1600" dirty="0"/>
          </a:p>
          <a:p>
            <a:pPr marL="0" indent="0">
              <a:buNone/>
            </a:pPr>
            <a:r>
              <a:rPr lang="en-GB" sz="1600" dirty="0"/>
              <a:t>                  Length = ∫ sqrt(1 + (</a:t>
            </a:r>
            <a:r>
              <a:rPr lang="en-GB" sz="1600" dirty="0" err="1"/>
              <a:t>dy</a:t>
            </a:r>
            <a:r>
              <a:rPr lang="en-GB" sz="1600" dirty="0"/>
              <a:t>/dx)^2) dx </a:t>
            </a:r>
          </a:p>
          <a:p>
            <a:pPr marL="0" indent="0">
              <a:buNone/>
            </a:pPr>
            <a:endParaRPr lang="en-GB" sz="2000" dirty="0"/>
          </a:p>
        </p:txBody>
      </p:sp>
    </p:spTree>
    <p:extLst>
      <p:ext uri="{BB962C8B-B14F-4D97-AF65-F5344CB8AC3E}">
        <p14:creationId xmlns:p14="http://schemas.microsoft.com/office/powerpoint/2010/main" val="1917143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98DB4-BFD2-83B2-1236-FCAC11BF0884}"/>
              </a:ext>
            </a:extLst>
          </p:cNvPr>
          <p:cNvSpPr>
            <a:spLocks noGrp="1"/>
          </p:cNvSpPr>
          <p:nvPr>
            <p:ph type="title"/>
          </p:nvPr>
        </p:nvSpPr>
        <p:spPr>
          <a:xfrm>
            <a:off x="1371599" y="294538"/>
            <a:ext cx="9895951" cy="1033669"/>
          </a:xfrm>
        </p:spPr>
        <p:txBody>
          <a:bodyPr>
            <a:normAutofit/>
          </a:bodyPr>
          <a:lstStyle/>
          <a:p>
            <a:r>
              <a:rPr lang="en-GB" sz="4000" b="1">
                <a:solidFill>
                  <a:srgbClr val="FFFFFF"/>
                </a:solidFill>
              </a:rPr>
              <a:t>Calculations </a:t>
            </a:r>
            <a:endParaRPr lang="en-IN" sz="4000" b="1">
              <a:solidFill>
                <a:srgbClr val="FFFFFF"/>
              </a:solidFill>
            </a:endParaRPr>
          </a:p>
        </p:txBody>
      </p:sp>
      <p:sp>
        <p:nvSpPr>
          <p:cNvPr id="25" name="Content Placeholder 2">
            <a:extLst>
              <a:ext uri="{FF2B5EF4-FFF2-40B4-BE49-F238E27FC236}">
                <a16:creationId xmlns:a16="http://schemas.microsoft.com/office/drawing/2014/main" id="{F4FE358F-3644-7E05-C2EB-D48CF4D7798A}"/>
              </a:ext>
            </a:extLst>
          </p:cNvPr>
          <p:cNvSpPr>
            <a:spLocks noGrp="1"/>
          </p:cNvSpPr>
          <p:nvPr>
            <p:ph idx="1"/>
          </p:nvPr>
        </p:nvSpPr>
        <p:spPr>
          <a:xfrm>
            <a:off x="1371599" y="2318196"/>
            <a:ext cx="9724031" cy="4245265"/>
          </a:xfrm>
        </p:spPr>
        <p:txBody>
          <a:bodyPr anchor="ctr">
            <a:normAutofit fontScale="92500" lnSpcReduction="10000"/>
          </a:bodyPr>
          <a:lstStyle/>
          <a:p>
            <a:r>
              <a:rPr lang="en-GB" sz="1700" dirty="0"/>
              <a:t>Perimeter : The perimeter of the contour can be calculated by integrating the distance formula over the curve's domain when contour is Closed</a:t>
            </a:r>
          </a:p>
          <a:p>
            <a:pPr marL="0" indent="0">
              <a:buNone/>
            </a:pPr>
            <a:endParaRPr lang="en-GB" sz="1700" dirty="0"/>
          </a:p>
          <a:p>
            <a:pPr marL="0" indent="0">
              <a:buNone/>
            </a:pPr>
            <a:r>
              <a:rPr lang="en-GB" sz="1700" dirty="0"/>
              <a:t>               Perimeter= ∫ sqrt(1 + (</a:t>
            </a:r>
            <a:r>
              <a:rPr lang="en-GB" sz="1700" dirty="0" err="1"/>
              <a:t>dy</a:t>
            </a:r>
            <a:r>
              <a:rPr lang="en-GB" sz="1700" dirty="0"/>
              <a:t>/dx)^2) dx </a:t>
            </a:r>
          </a:p>
          <a:p>
            <a:pPr marL="0" indent="0">
              <a:buNone/>
            </a:pPr>
            <a:endParaRPr lang="en-GB" sz="1700" dirty="0"/>
          </a:p>
          <a:p>
            <a:r>
              <a:rPr lang="en-GB" sz="1700" dirty="0"/>
              <a:t>Centroid : The centroid of the contour can be calculated using the moments of the contour.</a:t>
            </a:r>
          </a:p>
          <a:p>
            <a:endParaRPr lang="en-GB" sz="1600" dirty="0"/>
          </a:p>
          <a:p>
            <a:pPr marL="0" indent="0">
              <a:buNone/>
            </a:pPr>
            <a:r>
              <a:rPr lang="es-ES" sz="1600" dirty="0"/>
              <a:t>                  M00 = ΣΣ I(</a:t>
            </a:r>
            <a:r>
              <a:rPr lang="es-ES" sz="1600" dirty="0" err="1"/>
              <a:t>x,y</a:t>
            </a:r>
            <a:r>
              <a:rPr lang="es-ES" sz="1600" dirty="0"/>
              <a:t>) </a:t>
            </a:r>
          </a:p>
          <a:p>
            <a:pPr marL="0" indent="0">
              <a:buNone/>
            </a:pPr>
            <a:r>
              <a:rPr lang="es-ES" sz="1600" dirty="0"/>
              <a:t>                  M10 = ΣΣ x*I(</a:t>
            </a:r>
            <a:r>
              <a:rPr lang="es-ES" sz="1600" dirty="0" err="1"/>
              <a:t>x,y</a:t>
            </a:r>
            <a:r>
              <a:rPr lang="es-ES" sz="1600" dirty="0"/>
              <a:t>) </a:t>
            </a:r>
          </a:p>
          <a:p>
            <a:pPr marL="0" indent="0">
              <a:buNone/>
            </a:pPr>
            <a:r>
              <a:rPr lang="es-ES" sz="1600" dirty="0"/>
              <a:t>                  M01 = ΣΣ y*I(</a:t>
            </a:r>
            <a:r>
              <a:rPr lang="es-ES" sz="1600" dirty="0" err="1"/>
              <a:t>x,y</a:t>
            </a:r>
            <a:r>
              <a:rPr lang="es-ES" sz="1600" dirty="0"/>
              <a:t>) </a:t>
            </a:r>
          </a:p>
          <a:p>
            <a:pPr marL="0" indent="0">
              <a:buNone/>
            </a:pPr>
            <a:r>
              <a:rPr lang="es-ES" sz="1600" dirty="0"/>
              <a:t>                  M11 = ΣΣ x*y*I(</a:t>
            </a:r>
            <a:r>
              <a:rPr lang="es-ES" sz="1600" dirty="0" err="1"/>
              <a:t>x,y</a:t>
            </a:r>
            <a:r>
              <a:rPr lang="es-ES" sz="1600" dirty="0"/>
              <a:t>) </a:t>
            </a:r>
          </a:p>
          <a:p>
            <a:pPr marL="0" indent="0">
              <a:buNone/>
            </a:pPr>
            <a:r>
              <a:rPr lang="es-ES" sz="1600" dirty="0"/>
              <a:t>                  M20 = ΣΣ x^2*I(</a:t>
            </a:r>
            <a:r>
              <a:rPr lang="es-ES" sz="1600" dirty="0" err="1"/>
              <a:t>x,y</a:t>
            </a:r>
            <a:r>
              <a:rPr lang="es-ES" sz="1600" dirty="0"/>
              <a:t>) </a:t>
            </a:r>
          </a:p>
          <a:p>
            <a:pPr marL="0" indent="0">
              <a:buNone/>
            </a:pPr>
            <a:r>
              <a:rPr lang="es-ES" sz="1600" dirty="0"/>
              <a:t>                  M02 = ΣΣ y^2*I(</a:t>
            </a:r>
            <a:r>
              <a:rPr lang="es-ES" sz="1600" dirty="0" err="1"/>
              <a:t>x,y</a:t>
            </a:r>
            <a:r>
              <a:rPr lang="es-ES" sz="1600" dirty="0"/>
              <a:t>)</a:t>
            </a:r>
            <a:endParaRPr lang="en-GB" sz="1600" dirty="0"/>
          </a:p>
          <a:p>
            <a:endParaRPr lang="en-IN" sz="1100" dirty="0"/>
          </a:p>
        </p:txBody>
      </p:sp>
    </p:spTree>
    <p:extLst>
      <p:ext uri="{BB962C8B-B14F-4D97-AF65-F5344CB8AC3E}">
        <p14:creationId xmlns:p14="http://schemas.microsoft.com/office/powerpoint/2010/main" val="109355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9188EB5B-AEA5-221F-9525-0BC65EA58ED9}"/>
              </a:ext>
            </a:extLst>
          </p:cNvPr>
          <p:cNvSpPr>
            <a:spLocks noGrp="1"/>
          </p:cNvSpPr>
          <p:nvPr>
            <p:ph type="title"/>
          </p:nvPr>
        </p:nvSpPr>
        <p:spPr>
          <a:xfrm>
            <a:off x="838200" y="365125"/>
            <a:ext cx="10515600" cy="1325563"/>
          </a:xfrm>
        </p:spPr>
        <p:txBody>
          <a:bodyPr>
            <a:normAutofit/>
          </a:bodyPr>
          <a:lstStyle/>
          <a:p>
            <a:r>
              <a:rPr lang="en-GB" sz="3200" b="1" dirty="0"/>
              <a:t>Results </a:t>
            </a:r>
            <a:endParaRPr lang="en-IN" sz="3200" b="1" dirty="0"/>
          </a:p>
        </p:txBody>
      </p:sp>
      <p:pic>
        <p:nvPicPr>
          <p:cNvPr id="5" name="Content Placeholder 4" descr="A picture containing chart&#10;&#10;Description automatically generated">
            <a:extLst>
              <a:ext uri="{FF2B5EF4-FFF2-40B4-BE49-F238E27FC236}">
                <a16:creationId xmlns:a16="http://schemas.microsoft.com/office/drawing/2014/main" id="{DDBF91FF-B65D-5527-C48C-AE46248B7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252" y="2135152"/>
            <a:ext cx="5524935" cy="2786559"/>
          </a:xfrm>
        </p:spPr>
      </p:pic>
      <p:sp>
        <p:nvSpPr>
          <p:cNvPr id="6" name="Title 1">
            <a:extLst>
              <a:ext uri="{FF2B5EF4-FFF2-40B4-BE49-F238E27FC236}">
                <a16:creationId xmlns:a16="http://schemas.microsoft.com/office/drawing/2014/main" id="{D34E2401-BCF7-104A-8E11-2D66F9694595}"/>
              </a:ext>
            </a:extLst>
          </p:cNvPr>
          <p:cNvSpPr txBox="1">
            <a:spLocks/>
          </p:cNvSpPr>
          <p:nvPr/>
        </p:nvSpPr>
        <p:spPr>
          <a:xfrm>
            <a:off x="8595356" y="5213147"/>
            <a:ext cx="1181281" cy="633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50392">
              <a:spcAft>
                <a:spcPts val="600"/>
              </a:spcAft>
            </a:pPr>
            <a:r>
              <a:rPr lang="en-GB" sz="1860" kern="1200" dirty="0">
                <a:solidFill>
                  <a:schemeClr val="tx1"/>
                </a:solidFill>
                <a:latin typeface="+mn-lt"/>
                <a:ea typeface="+mj-ea"/>
                <a:cs typeface="+mj-cs"/>
              </a:rPr>
              <a:t>Year 2018</a:t>
            </a:r>
            <a:endParaRPr lang="en-IN" sz="2000" dirty="0">
              <a:latin typeface="+mn-lt"/>
            </a:endParaRPr>
          </a:p>
        </p:txBody>
      </p:sp>
      <p:pic>
        <p:nvPicPr>
          <p:cNvPr id="8" name="Picture 7">
            <a:extLst>
              <a:ext uri="{FF2B5EF4-FFF2-40B4-BE49-F238E27FC236}">
                <a16:creationId xmlns:a16="http://schemas.microsoft.com/office/drawing/2014/main" id="{7A514299-393B-C68F-8E3E-26888FB80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247" y="2135152"/>
            <a:ext cx="5115501" cy="2786559"/>
          </a:xfrm>
          <a:prstGeom prst="rect">
            <a:avLst/>
          </a:prstGeom>
        </p:spPr>
      </p:pic>
      <p:sp>
        <p:nvSpPr>
          <p:cNvPr id="9" name="Title 1">
            <a:extLst>
              <a:ext uri="{FF2B5EF4-FFF2-40B4-BE49-F238E27FC236}">
                <a16:creationId xmlns:a16="http://schemas.microsoft.com/office/drawing/2014/main" id="{42EF0711-172F-9069-3E58-F0981A7CE425}"/>
              </a:ext>
            </a:extLst>
          </p:cNvPr>
          <p:cNvSpPr txBox="1">
            <a:spLocks/>
          </p:cNvSpPr>
          <p:nvPr/>
        </p:nvSpPr>
        <p:spPr>
          <a:xfrm>
            <a:off x="2701120" y="5213146"/>
            <a:ext cx="1181281" cy="633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50392">
              <a:spcAft>
                <a:spcPts val="600"/>
              </a:spcAft>
            </a:pPr>
            <a:r>
              <a:rPr lang="en-GB" sz="1860" kern="1200" dirty="0">
                <a:solidFill>
                  <a:schemeClr val="tx1"/>
                </a:solidFill>
                <a:latin typeface="+mn-lt"/>
                <a:ea typeface="+mj-ea"/>
                <a:cs typeface="+mj-cs"/>
              </a:rPr>
              <a:t>Year 2023</a:t>
            </a:r>
            <a:endParaRPr lang="en-IN" sz="2000" dirty="0">
              <a:latin typeface="+mn-lt"/>
            </a:endParaRPr>
          </a:p>
        </p:txBody>
      </p:sp>
    </p:spTree>
    <p:extLst>
      <p:ext uri="{BB962C8B-B14F-4D97-AF65-F5344CB8AC3E}">
        <p14:creationId xmlns:p14="http://schemas.microsoft.com/office/powerpoint/2010/main" val="426178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B3F0F3-9FB3-8E0A-92F2-69AAEAE788CE}"/>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200" b="1" kern="1200" dirty="0">
                <a:solidFill>
                  <a:schemeClr val="tx1"/>
                </a:solidFill>
                <a:latin typeface="+mj-lt"/>
                <a:ea typeface="+mj-ea"/>
                <a:cs typeface="+mj-cs"/>
              </a:rPr>
              <a:t> Parameter’s Table (all values in pixel)</a:t>
            </a:r>
          </a:p>
        </p:txBody>
      </p:sp>
      <p:sp>
        <p:nvSpPr>
          <p:cNvPr id="16" name="Freeform: Shape 15">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B937AA0-C2C4-1E0F-06EB-5053607921AB}"/>
              </a:ext>
            </a:extLst>
          </p:cNvPr>
          <p:cNvPicPr>
            <a:picLocks noChangeAspect="1"/>
          </p:cNvPicPr>
          <p:nvPr/>
        </p:nvPicPr>
        <p:blipFill rotWithShape="1">
          <a:blip r:embed="rId2"/>
          <a:srcRect l="4891" t="12517" r="6103"/>
          <a:stretch/>
        </p:blipFill>
        <p:spPr>
          <a:xfrm>
            <a:off x="900191" y="2168410"/>
            <a:ext cx="10428723" cy="3490710"/>
          </a:xfrm>
          <a:prstGeom prst="rect">
            <a:avLst/>
          </a:prstGeom>
        </p:spPr>
      </p:pic>
    </p:spTree>
    <p:extLst>
      <p:ext uri="{BB962C8B-B14F-4D97-AF65-F5344CB8AC3E}">
        <p14:creationId xmlns:p14="http://schemas.microsoft.com/office/powerpoint/2010/main" val="88198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E1E91105-CF75-B20C-F7EF-1FED654557E7}"/>
              </a:ext>
            </a:extLst>
          </p:cNvPr>
          <p:cNvPicPr>
            <a:picLocks noChangeAspect="1"/>
          </p:cNvPicPr>
          <p:nvPr/>
        </p:nvPicPr>
        <p:blipFill rotWithShape="1">
          <a:blip r:embed="rId2">
            <a:duotone>
              <a:schemeClr val="bg2">
                <a:shade val="45000"/>
                <a:satMod val="135000"/>
              </a:schemeClr>
              <a:prstClr val="white"/>
            </a:duotone>
          </a:blip>
          <a:srcRect t="5175" r="3715" b="13686"/>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EC9A6-249F-D6EA-DDC2-7565BD7B8732}"/>
              </a:ext>
            </a:extLst>
          </p:cNvPr>
          <p:cNvSpPr>
            <a:spLocks noGrp="1"/>
          </p:cNvSpPr>
          <p:nvPr>
            <p:ph type="title"/>
          </p:nvPr>
        </p:nvSpPr>
        <p:spPr>
          <a:xfrm>
            <a:off x="838200" y="365125"/>
            <a:ext cx="10515600" cy="1325563"/>
          </a:xfrm>
        </p:spPr>
        <p:txBody>
          <a:bodyPr>
            <a:normAutofit/>
          </a:bodyPr>
          <a:lstStyle/>
          <a:p>
            <a:r>
              <a:rPr lang="en-GB" sz="3200" b="1" dirty="0"/>
              <a:t>Conclusion</a:t>
            </a:r>
            <a:endParaRPr lang="en-IN" sz="3200" b="1" dirty="0"/>
          </a:p>
        </p:txBody>
      </p:sp>
      <p:graphicFrame>
        <p:nvGraphicFramePr>
          <p:cNvPr id="5" name="Content Placeholder 2">
            <a:extLst>
              <a:ext uri="{FF2B5EF4-FFF2-40B4-BE49-F238E27FC236}">
                <a16:creationId xmlns:a16="http://schemas.microsoft.com/office/drawing/2014/main" id="{9202314C-4AEB-5D70-939C-067A64316132}"/>
              </a:ext>
            </a:extLst>
          </p:cNvPr>
          <p:cNvGraphicFramePr>
            <a:graphicFrameLocks noGrp="1"/>
          </p:cNvGraphicFramePr>
          <p:nvPr>
            <p:ph idx="1"/>
            <p:extLst>
              <p:ext uri="{D42A27DB-BD31-4B8C-83A1-F6EECF244321}">
                <p14:modId xmlns:p14="http://schemas.microsoft.com/office/powerpoint/2010/main" val="23109304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219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864CF0-54C7-4B4A-E55A-612C25DC834D}"/>
              </a:ext>
            </a:extLst>
          </p:cNvPr>
          <p:cNvSpPr>
            <a:spLocks noGrp="1"/>
          </p:cNvSpPr>
          <p:nvPr>
            <p:ph type="title"/>
          </p:nvPr>
        </p:nvSpPr>
        <p:spPr>
          <a:xfrm>
            <a:off x="1115568" y="548640"/>
            <a:ext cx="10168128" cy="1179576"/>
          </a:xfrm>
        </p:spPr>
        <p:txBody>
          <a:bodyPr>
            <a:normAutofit/>
          </a:bodyPr>
          <a:lstStyle/>
          <a:p>
            <a:r>
              <a:rPr lang="en-GB" sz="4000"/>
              <a:t>References</a:t>
            </a:r>
            <a:endParaRPr lang="en-IN"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8BA01BB-024F-6116-FCBF-5881C096378D}"/>
              </a:ext>
            </a:extLst>
          </p:cNvPr>
          <p:cNvSpPr>
            <a:spLocks noGrp="1"/>
          </p:cNvSpPr>
          <p:nvPr>
            <p:ph idx="1"/>
          </p:nvPr>
        </p:nvSpPr>
        <p:spPr>
          <a:xfrm>
            <a:off x="626850" y="2143760"/>
            <a:ext cx="11351790" cy="4511040"/>
          </a:xfrm>
        </p:spPr>
        <p:txBody>
          <a:bodyPr>
            <a:normAutofit fontScale="92500"/>
          </a:bodyPr>
          <a:lstStyle/>
          <a:p>
            <a:pPr marL="0" indent="0">
              <a:buNone/>
            </a:pPr>
            <a:r>
              <a:rPr lang="en-IN" sz="1800" dirty="0">
                <a:effectLst/>
                <a:latin typeface="Times New Roman" panose="02020603050405020304" pitchFamily="18" charset="0"/>
                <a:ea typeface="SimSun" panose="02010600030101010101" pitchFamily="2" charset="-122"/>
              </a:rPr>
              <a:t>[1] Lina Zhu, </a:t>
            </a:r>
            <a:r>
              <a:rPr lang="en-IN" sz="1800" dirty="0" err="1">
                <a:effectLst/>
                <a:latin typeface="Times New Roman" panose="02020603050405020304" pitchFamily="18" charset="0"/>
                <a:ea typeface="SimSun" panose="02010600030101010101" pitchFamily="2" charset="-122"/>
              </a:rPr>
              <a:t>Jianqing</a:t>
            </a:r>
            <a:r>
              <a:rPr lang="en-IN" sz="1800" dirty="0">
                <a:effectLst/>
                <a:latin typeface="Times New Roman" panose="02020603050405020304" pitchFamily="18" charset="0"/>
                <a:ea typeface="SimSun" panose="02010600030101010101" pitchFamily="2" charset="-122"/>
              </a:rPr>
              <a:t> Zhang, and Li Pa, “River Change Detection System Using Google Earth Satellite Imagery ”, Proceedings of the First International Multi-Symposiums on Computer and Computational Sciences (IMSCCS'06), IEEE, 2006.</a:t>
            </a:r>
          </a:p>
          <a:p>
            <a:pPr marL="0" indent="0">
              <a:buNone/>
            </a:pPr>
            <a:r>
              <a:rPr lang="en-IN" sz="1800" dirty="0">
                <a:effectLst/>
                <a:latin typeface="Times New Roman" panose="02020603050405020304" pitchFamily="18" charset="0"/>
                <a:ea typeface="SimSun" panose="02010600030101010101" pitchFamily="2" charset="-122"/>
              </a:rPr>
              <a:t>[2] </a:t>
            </a:r>
            <a:r>
              <a:rPr lang="en-IN" sz="1800" dirty="0" err="1">
                <a:effectLst/>
                <a:latin typeface="Times New Roman" panose="02020603050405020304" pitchFamily="18" charset="0"/>
                <a:ea typeface="SimSun" panose="02010600030101010101" pitchFamily="2" charset="-122"/>
              </a:rPr>
              <a:t>Puttinaovarat</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Supattra</a:t>
            </a:r>
            <a:r>
              <a:rPr lang="en-IN" sz="1800" dirty="0">
                <a:effectLst/>
                <a:latin typeface="Times New Roman" panose="02020603050405020304" pitchFamily="18" charset="0"/>
                <a:ea typeface="SimSun" panose="02010600030101010101" pitchFamily="2" charset="-122"/>
              </a:rPr>
              <a:t> &amp; </a:t>
            </a:r>
            <a:r>
              <a:rPr lang="en-IN" sz="1800" dirty="0" err="1">
                <a:effectLst/>
                <a:latin typeface="Times New Roman" panose="02020603050405020304" pitchFamily="18" charset="0"/>
                <a:ea typeface="SimSun" panose="02010600030101010101" pitchFamily="2" charset="-122"/>
              </a:rPr>
              <a:t>Saeliw</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Aekarat</a:t>
            </a:r>
            <a:r>
              <a:rPr lang="en-IN" sz="1800" dirty="0">
                <a:effectLst/>
                <a:latin typeface="Times New Roman" panose="02020603050405020304" pitchFamily="18" charset="0"/>
                <a:ea typeface="SimSun" panose="02010600030101010101" pitchFamily="2" charset="-122"/>
              </a:rPr>
              <a:t> &amp; </a:t>
            </a:r>
            <a:r>
              <a:rPr lang="en-IN" sz="1800" dirty="0" err="1">
                <a:effectLst/>
                <a:latin typeface="Times New Roman" panose="02020603050405020304" pitchFamily="18" charset="0"/>
                <a:ea typeface="SimSun" panose="02010600030101010101" pitchFamily="2" charset="-122"/>
              </a:rPr>
              <a:t>Pruitikanee</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Siwipa</a:t>
            </a:r>
            <a:r>
              <a:rPr lang="en-IN" sz="1800" dirty="0">
                <a:effectLst/>
                <a:latin typeface="Times New Roman" panose="02020603050405020304" pitchFamily="18" charset="0"/>
                <a:ea typeface="SimSun" panose="02010600030101010101" pitchFamily="2" charset="-122"/>
              </a:rPr>
              <a:t> &amp; </a:t>
            </a:r>
            <a:r>
              <a:rPr lang="en-IN" sz="1800" dirty="0" err="1">
                <a:effectLst/>
                <a:latin typeface="Times New Roman" panose="02020603050405020304" pitchFamily="18" charset="0"/>
                <a:ea typeface="SimSun" panose="02010600030101010101" pitchFamily="2" charset="-122"/>
              </a:rPr>
              <a:t>Kongcharoen</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Jinda</a:t>
            </a:r>
            <a:r>
              <a:rPr lang="en-IN" sz="1800" dirty="0">
                <a:effectLst/>
                <a:latin typeface="Times New Roman" panose="02020603050405020304" pitchFamily="18" charset="0"/>
                <a:ea typeface="SimSun" panose="02010600030101010101" pitchFamily="2" charset="-122"/>
              </a:rPr>
              <a:t> &amp; Chai-</a:t>
            </a:r>
            <a:r>
              <a:rPr lang="en-IN" sz="1800" dirty="0" err="1">
                <a:effectLst/>
                <a:latin typeface="Times New Roman" panose="02020603050405020304" pitchFamily="18" charset="0"/>
                <a:ea typeface="SimSun" panose="02010600030101010101" pitchFamily="2" charset="-122"/>
              </a:rPr>
              <a:t>Arayalert</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Supaporn</a:t>
            </a:r>
            <a:r>
              <a:rPr lang="en-IN" sz="1800" dirty="0">
                <a:effectLst/>
                <a:latin typeface="Times New Roman" panose="02020603050405020304" pitchFamily="18" charset="0"/>
                <a:ea typeface="SimSun" panose="02010600030101010101" pitchFamily="2" charset="-122"/>
              </a:rPr>
              <a:t> &amp; </a:t>
            </a:r>
            <a:r>
              <a:rPr lang="en-IN" sz="1800" dirty="0" err="1">
                <a:effectLst/>
                <a:latin typeface="Times New Roman" panose="02020603050405020304" pitchFamily="18" charset="0"/>
                <a:ea typeface="SimSun" panose="02010600030101010101" pitchFamily="2" charset="-122"/>
              </a:rPr>
              <a:t>Khaimook</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Kanit</a:t>
            </a:r>
            <a:r>
              <a:rPr lang="en-IN" sz="1800" dirty="0">
                <a:effectLst/>
                <a:latin typeface="Times New Roman" panose="02020603050405020304" pitchFamily="18" charset="0"/>
                <a:ea typeface="SimSun" panose="02010600030101010101" pitchFamily="2" charset="-122"/>
              </a:rPr>
              <a:t> &amp; </a:t>
            </a:r>
            <a:r>
              <a:rPr lang="en-IN" sz="1800" dirty="0" err="1">
                <a:effectLst/>
                <a:latin typeface="Times New Roman" panose="02020603050405020304" pitchFamily="18" charset="0"/>
                <a:ea typeface="SimSun" panose="02010600030101010101" pitchFamily="2" charset="-122"/>
              </a:rPr>
              <a:t>Horkaew</a:t>
            </a:r>
            <a:r>
              <a:rPr lang="en-IN" sz="1800" dirty="0">
                <a:effectLst/>
                <a:latin typeface="Times New Roman" panose="02020603050405020304" pitchFamily="18" charset="0"/>
                <a:ea typeface="SimSun" panose="02010600030101010101" pitchFamily="2" charset="-122"/>
              </a:rPr>
              <a:t>, </a:t>
            </a:r>
            <a:r>
              <a:rPr lang="en-IN" sz="1800" dirty="0" err="1">
                <a:effectLst/>
                <a:latin typeface="Times New Roman" panose="02020603050405020304" pitchFamily="18" charset="0"/>
                <a:ea typeface="SimSun" panose="02010600030101010101" pitchFamily="2" charset="-122"/>
              </a:rPr>
              <a:t>Paramate</a:t>
            </a:r>
            <a:r>
              <a:rPr lang="en-IN" sz="1800" dirty="0">
                <a:effectLst/>
                <a:latin typeface="Times New Roman" panose="02020603050405020304" pitchFamily="18" charset="0"/>
                <a:ea typeface="SimSun" panose="02010600030101010101" pitchFamily="2" charset="-122"/>
              </a:rPr>
              <a:t>. (2021). River classification and change detection from landsat images by using a river classification toolbox. IAES International Journal of Artificial Intelligence (IJ-AI). 10. 948-959. 10.11591/ijai.v10.i4.pp948-959. </a:t>
            </a:r>
          </a:p>
          <a:p>
            <a:pPr marL="0" indent="0">
              <a:buNone/>
            </a:pPr>
            <a:r>
              <a:rPr lang="en-US" sz="1800" dirty="0">
                <a:effectLst/>
                <a:latin typeface="Times New Roman" panose="02020603050405020304" pitchFamily="18" charset="0"/>
                <a:ea typeface="SimSun" panose="02010600030101010101" pitchFamily="2" charset="-122"/>
              </a:rPr>
              <a:t>[3] R. </a:t>
            </a:r>
            <a:r>
              <a:rPr lang="en-US" sz="1800" dirty="0" err="1">
                <a:effectLst/>
                <a:latin typeface="Times New Roman" panose="02020603050405020304" pitchFamily="18" charset="0"/>
                <a:ea typeface="SimSun" panose="02010600030101010101" pitchFamily="2" charset="-122"/>
              </a:rPr>
              <a:t>Titlee</a:t>
            </a:r>
            <a:r>
              <a:rPr lang="en-US" sz="1800" dirty="0">
                <a:effectLst/>
                <a:latin typeface="Times New Roman" panose="02020603050405020304" pitchFamily="18" charset="0"/>
                <a:ea typeface="SimSun" panose="02010600030101010101" pitchFamily="2" charset="-122"/>
              </a:rPr>
              <a:t>, M. S. Islam and N. Ahmed, "Analysis of the Morphological Changes of the River Padma Along Naria Upazila through Supervised Classification of Satellite Images," 2020 2nd International Conference on Advanced Information and Communication Technology (ICAICT), Dhaka, Bangladesh, 2020, pp. 302-307, </a:t>
            </a:r>
            <a:r>
              <a:rPr lang="en-US" sz="1800" dirty="0" err="1">
                <a:effectLst/>
                <a:latin typeface="Times New Roman" panose="02020603050405020304" pitchFamily="18" charset="0"/>
                <a:ea typeface="SimSun" panose="02010600030101010101" pitchFamily="2" charset="-122"/>
              </a:rPr>
              <a:t>doi</a:t>
            </a:r>
            <a:r>
              <a:rPr lang="en-US" sz="1800" dirty="0">
                <a:effectLst/>
                <a:latin typeface="Times New Roman" panose="02020603050405020304" pitchFamily="18" charset="0"/>
                <a:ea typeface="SimSun" panose="02010600030101010101" pitchFamily="2" charset="-122"/>
              </a:rPr>
              <a:t>: 10.1109/ICAICT51780.2020.9333474.</a:t>
            </a:r>
            <a:endParaRPr lang="en-IN" sz="1800" dirty="0">
              <a:effectLst/>
              <a:latin typeface="Times New Roman" panose="02020603050405020304" pitchFamily="18" charset="0"/>
              <a:ea typeface="SimSun" panose="02010600030101010101" pitchFamily="2" charset="-122"/>
            </a:endParaRPr>
          </a:p>
          <a:p>
            <a:pPr marL="0" indent="0">
              <a:buNone/>
            </a:pPr>
            <a:r>
              <a:rPr lang="en-US" sz="1800" dirty="0">
                <a:effectLst/>
                <a:latin typeface="Times New Roman" panose="02020603050405020304" pitchFamily="18" charset="0"/>
                <a:ea typeface="SimSun" panose="02010600030101010101" pitchFamily="2" charset="-122"/>
              </a:rPr>
              <a:t>[4] </a:t>
            </a:r>
            <a:r>
              <a:rPr lang="en-US" sz="1800" dirty="0" err="1">
                <a:effectLst/>
                <a:latin typeface="Times New Roman" panose="02020603050405020304" pitchFamily="18" charset="0"/>
                <a:ea typeface="SimSun" panose="02010600030101010101" pitchFamily="2" charset="-122"/>
              </a:rPr>
              <a:t>Kummu</a:t>
            </a:r>
            <a:r>
              <a:rPr lang="en-US" sz="1800" dirty="0">
                <a:effectLst/>
                <a:latin typeface="Times New Roman" panose="02020603050405020304" pitchFamily="18" charset="0"/>
                <a:ea typeface="SimSun" panose="02010600030101010101" pitchFamily="2" charset="-122"/>
              </a:rPr>
              <a:t>, Matti &amp; Lu, Xi </a:t>
            </a:r>
            <a:r>
              <a:rPr lang="en-US" sz="1800" dirty="0" err="1">
                <a:effectLst/>
                <a:latin typeface="Times New Roman" panose="02020603050405020304" pitchFamily="18" charset="0"/>
                <a:ea typeface="SimSun" panose="02010600030101010101" pitchFamily="2" charset="-122"/>
              </a:rPr>
              <a:t>Xi</a:t>
            </a:r>
            <a:r>
              <a:rPr lang="en-US" sz="1800" dirty="0">
                <a:effectLst/>
                <a:latin typeface="Times New Roman" panose="02020603050405020304" pitchFamily="18" charset="0"/>
                <a:ea typeface="SimSun" panose="02010600030101010101" pitchFamily="2" charset="-122"/>
              </a:rPr>
              <a:t> &amp; </a:t>
            </a:r>
            <a:r>
              <a:rPr lang="en-US" sz="1800" dirty="0" err="1">
                <a:effectLst/>
                <a:latin typeface="Times New Roman" panose="02020603050405020304" pitchFamily="18" charset="0"/>
                <a:ea typeface="SimSun" panose="02010600030101010101" pitchFamily="2" charset="-122"/>
              </a:rPr>
              <a:t>Rasphone</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Akchousanh</a:t>
            </a:r>
            <a:r>
              <a:rPr lang="en-US" sz="1800" dirty="0">
                <a:effectLst/>
                <a:latin typeface="Times New Roman" panose="02020603050405020304" pitchFamily="18" charset="0"/>
                <a:ea typeface="SimSun" panose="02010600030101010101" pitchFamily="2" charset="-122"/>
              </a:rPr>
              <a:t> &amp; </a:t>
            </a:r>
            <a:r>
              <a:rPr lang="en-US" sz="1800" dirty="0" err="1">
                <a:effectLst/>
                <a:latin typeface="Times New Roman" panose="02020603050405020304" pitchFamily="18" charset="0"/>
                <a:ea typeface="SimSun" panose="02010600030101010101" pitchFamily="2" charset="-122"/>
              </a:rPr>
              <a:t>Sarkkula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Juha</a:t>
            </a:r>
            <a:r>
              <a:rPr lang="en-US" sz="1800" dirty="0">
                <a:effectLst/>
                <a:latin typeface="Times New Roman" panose="02020603050405020304" pitchFamily="18" charset="0"/>
                <a:ea typeface="SimSun" panose="02010600030101010101" pitchFamily="2" charset="-122"/>
              </a:rPr>
              <a:t> &amp; </a:t>
            </a:r>
            <a:r>
              <a:rPr lang="en-US" sz="1800" dirty="0" err="1">
                <a:effectLst/>
                <a:latin typeface="Times New Roman" panose="02020603050405020304" pitchFamily="18" charset="0"/>
                <a:ea typeface="SimSun" panose="02010600030101010101" pitchFamily="2" charset="-122"/>
              </a:rPr>
              <a:t>Koponen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Jorma</a:t>
            </a:r>
            <a:r>
              <a:rPr lang="en-US" sz="1800" dirty="0">
                <a:effectLst/>
                <a:latin typeface="Times New Roman" panose="02020603050405020304" pitchFamily="18" charset="0"/>
                <a:ea typeface="SimSun" panose="02010600030101010101" pitchFamily="2" charset="-122"/>
              </a:rPr>
              <a:t>. (2008). Riverbank changes along the Mekong River: Remote sensing detection in the Vientiane-Nong </a:t>
            </a:r>
            <a:r>
              <a:rPr lang="en-US" sz="1800" dirty="0" err="1">
                <a:effectLst/>
                <a:latin typeface="Times New Roman" panose="02020603050405020304" pitchFamily="18" charset="0"/>
                <a:ea typeface="SimSun" panose="02010600030101010101" pitchFamily="2" charset="-122"/>
              </a:rPr>
              <a:t>Khai</a:t>
            </a:r>
            <a:r>
              <a:rPr lang="en-US" sz="1800" dirty="0">
                <a:effectLst/>
                <a:latin typeface="Times New Roman" panose="02020603050405020304" pitchFamily="18" charset="0"/>
                <a:ea typeface="SimSun" panose="02010600030101010101" pitchFamily="2" charset="-122"/>
              </a:rPr>
              <a:t> area. Quaternary International. 186. 100-112. 10.1016/j.quaint.2007.10.015</a:t>
            </a:r>
          </a:p>
          <a:p>
            <a:pPr marL="0" indent="0">
              <a:buNone/>
            </a:pPr>
            <a:r>
              <a:rPr lang="en-US" sz="1800" dirty="0">
                <a:effectLst/>
                <a:latin typeface="Times New Roman" panose="02020603050405020304" pitchFamily="18" charset="0"/>
                <a:ea typeface="SimSun" panose="02010600030101010101" pitchFamily="2" charset="-122"/>
              </a:rPr>
              <a:t>[5] Haque, Md &amp; Shishir, </a:t>
            </a:r>
            <a:r>
              <a:rPr lang="en-US" sz="1800" dirty="0" err="1">
                <a:effectLst/>
                <a:latin typeface="Times New Roman" panose="02020603050405020304" pitchFamily="18" charset="0"/>
                <a:ea typeface="SimSun" panose="02010600030101010101" pitchFamily="2" charset="-122"/>
              </a:rPr>
              <a:t>Sharmin</a:t>
            </a:r>
            <a:r>
              <a:rPr lang="en-US" sz="1800" dirty="0">
                <a:effectLst/>
                <a:latin typeface="Times New Roman" panose="02020603050405020304" pitchFamily="18" charset="0"/>
                <a:ea typeface="SimSun" panose="02010600030101010101" pitchFamily="2" charset="-122"/>
              </a:rPr>
              <a:t> &amp; Mazumder, </a:t>
            </a:r>
            <a:r>
              <a:rPr lang="en-US" sz="1800" dirty="0" err="1">
                <a:effectLst/>
                <a:latin typeface="Times New Roman" panose="02020603050405020304" pitchFamily="18" charset="0"/>
                <a:ea typeface="SimSun" panose="02010600030101010101" pitchFamily="2" charset="-122"/>
              </a:rPr>
              <a:t>Anannya</a:t>
            </a:r>
            <a:r>
              <a:rPr lang="en-US" sz="1800" dirty="0">
                <a:effectLst/>
                <a:latin typeface="Times New Roman" panose="02020603050405020304" pitchFamily="18" charset="0"/>
                <a:ea typeface="SimSun" panose="02010600030101010101" pitchFamily="2" charset="-122"/>
              </a:rPr>
              <a:t> &amp; Iqbal, Mehedi. (2022). Change detection of Jamuna River and its impact on the local settlements. Physical Geography. 1-21. 10.1080/02723646.2022.2026075.</a:t>
            </a:r>
          </a:p>
          <a:p>
            <a:pPr marL="0" indent="0">
              <a:buNone/>
            </a:pPr>
            <a:r>
              <a:rPr lang="en-US" sz="1800" dirty="0">
                <a:effectLst/>
                <a:latin typeface="Times New Roman" panose="02020603050405020304" pitchFamily="18" charset="0"/>
                <a:ea typeface="SimSun" panose="02010600030101010101" pitchFamily="2" charset="-122"/>
              </a:rPr>
              <a:t>[6] Maurya, Satya &amp; Yadav, Akhilesh. (2016). Evaluation of course change detection of Ramganga river using remote sensing and GIS, India. Weather and Climate Extremes. 13. 10.1016/j.wace.2016.08.001.</a:t>
            </a:r>
            <a:endParaRPr lang="en-IN" sz="1800" dirty="0">
              <a:effectLst/>
              <a:latin typeface="Times New Roman" panose="02020603050405020304" pitchFamily="18" charset="0"/>
              <a:ea typeface="SimSun" panose="02010600030101010101" pitchFamily="2" charset="-122"/>
            </a:endParaRPr>
          </a:p>
          <a:p>
            <a:endParaRPr lang="en-IN" sz="1800" dirty="0">
              <a:effectLst/>
              <a:latin typeface="Times New Roman" panose="02020603050405020304" pitchFamily="18" charset="0"/>
              <a:ea typeface="SimSun" panose="02010600030101010101" pitchFamily="2" charset="-122"/>
            </a:endParaRPr>
          </a:p>
          <a:p>
            <a:endParaRPr lang="en-IN" sz="1800" dirty="0"/>
          </a:p>
        </p:txBody>
      </p:sp>
    </p:spTree>
    <p:extLst>
      <p:ext uri="{BB962C8B-B14F-4D97-AF65-F5344CB8AC3E}">
        <p14:creationId xmlns:p14="http://schemas.microsoft.com/office/powerpoint/2010/main" val="2778907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B014FD-917C-AA47-5B35-818C29AA2BEC}"/>
              </a:ext>
            </a:extLst>
          </p:cNvPr>
          <p:cNvSpPr>
            <a:spLocks noGrp="1"/>
          </p:cNvSpPr>
          <p:nvPr>
            <p:ph type="title"/>
          </p:nvPr>
        </p:nvSpPr>
        <p:spPr>
          <a:xfrm>
            <a:off x="7796981" y="640081"/>
            <a:ext cx="3788887" cy="5489009"/>
          </a:xfrm>
        </p:spPr>
        <p:txBody>
          <a:bodyPr vert="horz" lIns="91440" tIns="45720" rIns="91440" bIns="45720" rtlCol="0" anchor="ctr">
            <a:normAutofit/>
          </a:bodyPr>
          <a:lstStyle/>
          <a:p>
            <a:r>
              <a:rPr lang="en-US" sz="5200" kern="1200" dirty="0">
                <a:solidFill>
                  <a:schemeClr val="tx1"/>
                </a:solidFill>
                <a:latin typeface="+mj-lt"/>
                <a:ea typeface="+mj-ea"/>
                <a:cs typeface="+mj-cs"/>
              </a:rPr>
              <a:t>Thank You !</a:t>
            </a:r>
          </a:p>
        </p:txBody>
      </p:sp>
      <p:pic>
        <p:nvPicPr>
          <p:cNvPr id="6" name="Graphic 5" descr="Handshake">
            <a:extLst>
              <a:ext uri="{FF2B5EF4-FFF2-40B4-BE49-F238E27FC236}">
                <a16:creationId xmlns:a16="http://schemas.microsoft.com/office/drawing/2014/main" id="{67027F61-9F7E-97A1-2697-0571FCB6A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6287" y="728906"/>
            <a:ext cx="5400184" cy="5400184"/>
          </a:xfrm>
          <a:prstGeom prst="rect">
            <a:avLst/>
          </a:prstGeom>
        </p:spPr>
      </p:pic>
    </p:spTree>
    <p:extLst>
      <p:ext uri="{BB962C8B-B14F-4D97-AF65-F5344CB8AC3E}">
        <p14:creationId xmlns:p14="http://schemas.microsoft.com/office/powerpoint/2010/main" val="361501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771AC-524F-392E-2FFE-B30057D6E3A7}"/>
              </a:ext>
            </a:extLst>
          </p:cNvPr>
          <p:cNvSpPr>
            <a:spLocks noGrp="1"/>
          </p:cNvSpPr>
          <p:nvPr>
            <p:ph type="title"/>
          </p:nvPr>
        </p:nvSpPr>
        <p:spPr>
          <a:xfrm>
            <a:off x="619435" y="557189"/>
            <a:ext cx="1946779" cy="5567891"/>
          </a:xfrm>
        </p:spPr>
        <p:txBody>
          <a:bodyPr>
            <a:normAutofit/>
          </a:bodyPr>
          <a:lstStyle/>
          <a:p>
            <a:r>
              <a:rPr lang="en-GB" sz="3200" b="1" dirty="0"/>
              <a:t>Problem Statement</a:t>
            </a:r>
            <a:endParaRPr lang="en-IN" sz="3200" b="1" dirty="0"/>
          </a:p>
        </p:txBody>
      </p:sp>
      <p:graphicFrame>
        <p:nvGraphicFramePr>
          <p:cNvPr id="5" name="Content Placeholder 2">
            <a:extLst>
              <a:ext uri="{FF2B5EF4-FFF2-40B4-BE49-F238E27FC236}">
                <a16:creationId xmlns:a16="http://schemas.microsoft.com/office/drawing/2014/main" id="{2C0B55DE-6F50-9310-AED5-675136D82760}"/>
              </a:ext>
            </a:extLst>
          </p:cNvPr>
          <p:cNvGraphicFramePr>
            <a:graphicFrameLocks noGrp="1"/>
          </p:cNvGraphicFramePr>
          <p:nvPr>
            <p:ph idx="1"/>
            <p:extLst>
              <p:ext uri="{D42A27DB-BD31-4B8C-83A1-F6EECF244321}">
                <p14:modId xmlns:p14="http://schemas.microsoft.com/office/powerpoint/2010/main" val="2566602856"/>
              </p:ext>
            </p:extLst>
          </p:nvPr>
        </p:nvGraphicFramePr>
        <p:xfrm>
          <a:off x="3175821" y="620392"/>
          <a:ext cx="8475398"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CFD5BA76-2AFA-55FC-8D5D-CE96F47B2961}"/>
              </a:ext>
            </a:extLst>
          </p:cNvPr>
          <p:cNvCxnSpPr/>
          <p:nvPr/>
        </p:nvCxnSpPr>
        <p:spPr>
          <a:xfrm>
            <a:off x="2678503" y="633389"/>
            <a:ext cx="0" cy="57157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61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9DA7-DE31-0D34-3AFB-85FD1ABB2EB7}"/>
              </a:ext>
            </a:extLst>
          </p:cNvPr>
          <p:cNvSpPr>
            <a:spLocks noGrp="1"/>
          </p:cNvSpPr>
          <p:nvPr>
            <p:ph type="title"/>
          </p:nvPr>
        </p:nvSpPr>
        <p:spPr/>
        <p:txBody>
          <a:bodyPr>
            <a:normAutofit/>
          </a:bodyPr>
          <a:lstStyle/>
          <a:p>
            <a:r>
              <a:rPr lang="en-GB" sz="3200" b="1" dirty="0"/>
              <a:t>Introduction</a:t>
            </a:r>
            <a:endParaRPr lang="en-IN" sz="3200" b="1" dirty="0"/>
          </a:p>
        </p:txBody>
      </p:sp>
      <p:graphicFrame>
        <p:nvGraphicFramePr>
          <p:cNvPr id="5" name="Content Placeholder 2">
            <a:extLst>
              <a:ext uri="{FF2B5EF4-FFF2-40B4-BE49-F238E27FC236}">
                <a16:creationId xmlns:a16="http://schemas.microsoft.com/office/drawing/2014/main" id="{6BA6D467-D7BB-6D26-BCEC-70493DB6F092}"/>
              </a:ext>
            </a:extLst>
          </p:cNvPr>
          <p:cNvGraphicFramePr>
            <a:graphicFrameLocks noGrp="1"/>
          </p:cNvGraphicFramePr>
          <p:nvPr>
            <p:ph idx="1"/>
            <p:extLst>
              <p:ext uri="{D42A27DB-BD31-4B8C-83A1-F6EECF244321}">
                <p14:modId xmlns:p14="http://schemas.microsoft.com/office/powerpoint/2010/main" val="3924999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267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5E149-AE69-371F-60A2-BB532E4C81B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3200" b="1" kern="1200" dirty="0">
                <a:solidFill>
                  <a:schemeClr val="tx1"/>
                </a:solidFill>
                <a:latin typeface="+mj-lt"/>
                <a:ea typeface="+mj-ea"/>
                <a:cs typeface="+mj-cs"/>
              </a:rPr>
              <a:t>Literature Survey</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312E1D1D-90E6-5F12-6E42-02FBB998301C}"/>
              </a:ext>
            </a:extLst>
          </p:cNvPr>
          <p:cNvGraphicFramePr>
            <a:graphicFrameLocks noGrp="1"/>
          </p:cNvGraphicFramePr>
          <p:nvPr>
            <p:extLst>
              <p:ext uri="{D42A27DB-BD31-4B8C-83A1-F6EECF244321}">
                <p14:modId xmlns:p14="http://schemas.microsoft.com/office/powerpoint/2010/main" val="2690344919"/>
              </p:ext>
            </p:extLst>
          </p:nvPr>
        </p:nvGraphicFramePr>
        <p:xfrm>
          <a:off x="307340" y="2039112"/>
          <a:ext cx="11577319" cy="4385056"/>
        </p:xfrm>
        <a:graphic>
          <a:graphicData uri="http://schemas.openxmlformats.org/drawingml/2006/table">
            <a:tbl>
              <a:tblPr firstRow="1" bandRow="1"/>
              <a:tblGrid>
                <a:gridCol w="470484">
                  <a:extLst>
                    <a:ext uri="{9D8B030D-6E8A-4147-A177-3AD203B41FA5}">
                      <a16:colId xmlns:a16="http://schemas.microsoft.com/office/drawing/2014/main" val="2858681442"/>
                    </a:ext>
                  </a:extLst>
                </a:gridCol>
                <a:gridCol w="4577573">
                  <a:extLst>
                    <a:ext uri="{9D8B030D-6E8A-4147-A177-3AD203B41FA5}">
                      <a16:colId xmlns:a16="http://schemas.microsoft.com/office/drawing/2014/main" val="1206008361"/>
                    </a:ext>
                  </a:extLst>
                </a:gridCol>
                <a:gridCol w="6529262">
                  <a:extLst>
                    <a:ext uri="{9D8B030D-6E8A-4147-A177-3AD203B41FA5}">
                      <a16:colId xmlns:a16="http://schemas.microsoft.com/office/drawing/2014/main" val="2387436529"/>
                    </a:ext>
                  </a:extLst>
                </a:gridCol>
              </a:tblGrid>
              <a:tr h="703124">
                <a:tc>
                  <a:txBody>
                    <a:bodyPr/>
                    <a:lstStyle/>
                    <a:p>
                      <a:pPr algn="just" rtl="0" fontAlgn="t">
                        <a:spcBef>
                          <a:spcPts val="0"/>
                        </a:spcBef>
                        <a:spcAft>
                          <a:spcPts val="0"/>
                        </a:spcAft>
                      </a:pPr>
                      <a:r>
                        <a:rPr lang="en-IN" sz="2200" b="1" i="0" u="none" strike="noStrike">
                          <a:solidFill>
                            <a:schemeClr val="tx1"/>
                          </a:solidFill>
                          <a:effectLst/>
                          <a:latin typeface="Times New Roman" panose="02020603050405020304" pitchFamily="18" charset="0"/>
                          <a:cs typeface="Times New Roman" panose="02020603050405020304" pitchFamily="18" charset="0"/>
                        </a:rPr>
                        <a:t>#</a:t>
                      </a:r>
                      <a:endParaRPr lang="en-IN" sz="2200" b="1">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200" b="1" i="0" u="none" strike="noStrike">
                          <a:solidFill>
                            <a:schemeClr val="tx1"/>
                          </a:solidFill>
                          <a:effectLst/>
                          <a:latin typeface="Times New Roman" panose="02020603050405020304" pitchFamily="18" charset="0"/>
                          <a:cs typeface="Times New Roman" panose="02020603050405020304" pitchFamily="18" charset="0"/>
                        </a:rPr>
                        <a:t>Research Paper Title</a:t>
                      </a:r>
                      <a:endParaRPr lang="en-IN" sz="2200" b="1"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200" b="1" i="0" u="none" strike="noStrike">
                          <a:solidFill>
                            <a:schemeClr val="tx1"/>
                          </a:solidFill>
                          <a:effectLst/>
                          <a:latin typeface="Times New Roman" panose="02020603050405020304" pitchFamily="18" charset="0"/>
                          <a:cs typeface="Times New Roman" panose="02020603050405020304" pitchFamily="18" charset="0"/>
                        </a:rPr>
                        <a:t>Methodology</a:t>
                      </a:r>
                      <a:endParaRPr lang="en-IN" sz="2200" b="1">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492957"/>
                  </a:ext>
                </a:extLst>
              </a:tr>
              <a:tr h="1106580">
                <a:tc>
                  <a:txBody>
                    <a:bodyPr/>
                    <a:lstStyle/>
                    <a:p>
                      <a:pPr algn="just" rtl="0" fontAlgn="t">
                        <a:spcBef>
                          <a:spcPts val="0"/>
                        </a:spcBef>
                        <a:spcAft>
                          <a:spcPts val="0"/>
                        </a:spcAft>
                      </a:pPr>
                      <a:r>
                        <a:rPr lang="en-IN" sz="2600" b="0" i="0" u="none" strike="noStrike">
                          <a:solidFill>
                            <a:schemeClr val="tx1"/>
                          </a:solidFill>
                          <a:effectLst/>
                          <a:latin typeface="Times New Roman" panose="02020603050405020304" pitchFamily="18" charset="0"/>
                          <a:cs typeface="Times New Roman" panose="02020603050405020304" pitchFamily="18" charset="0"/>
                        </a:rPr>
                        <a:t>1</a:t>
                      </a:r>
                      <a:endParaRPr lang="en-IN" sz="260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1200"/>
                        </a:spcAft>
                      </a:pPr>
                      <a:r>
                        <a:rPr lang="en-IN"/>
                        <a:t>River Change Detection System Using Google Earth Satellite Imagery </a:t>
                      </a:r>
                      <a:endParaRPr lang="en-US" dirty="0"/>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1200"/>
                        </a:spcAft>
                      </a:pPr>
                      <a:r>
                        <a:rPr lang="en-US" sz="1800" kern="1200">
                          <a:solidFill>
                            <a:schemeClr val="tx1"/>
                          </a:solidFill>
                          <a:effectLst/>
                          <a:latin typeface="+mn-lt"/>
                          <a:ea typeface="+mn-ea"/>
                          <a:cs typeface="+mn-cs"/>
                        </a:rPr>
                        <a:t>Multi-class Support Vector Machine, and change rules are applied to create a map of changes between 2004 and 2017.</a:t>
                      </a:r>
                      <a:endParaRPr lang="en-US" sz="30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972167"/>
                  </a:ext>
                </a:extLst>
              </a:tr>
              <a:tr h="1481217">
                <a:tc>
                  <a:txBody>
                    <a:bodyPr/>
                    <a:lstStyle/>
                    <a:p>
                      <a:pPr algn="just" rtl="0" fontAlgn="t">
                        <a:spcBef>
                          <a:spcPts val="0"/>
                        </a:spcBef>
                        <a:spcAft>
                          <a:spcPts val="0"/>
                        </a:spcAft>
                      </a:pPr>
                      <a:r>
                        <a:rPr lang="en-IN" sz="2600" b="0" i="0" u="none" strike="noStrike">
                          <a:solidFill>
                            <a:schemeClr val="tx1"/>
                          </a:solidFill>
                          <a:effectLst/>
                          <a:latin typeface="Times New Roman" panose="02020603050405020304" pitchFamily="18" charset="0"/>
                          <a:cs typeface="Times New Roman" panose="02020603050405020304" pitchFamily="18" charset="0"/>
                        </a:rPr>
                        <a:t>2</a:t>
                      </a:r>
                      <a:endParaRPr lang="en-IN" sz="260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fontAlgn="t">
                        <a:spcBef>
                          <a:spcPts val="2400"/>
                        </a:spcBef>
                        <a:spcAft>
                          <a:spcPts val="0"/>
                        </a:spcAft>
                      </a:pPr>
                      <a:r>
                        <a:rPr lang="en-IN"/>
                        <a:t>River classification and change detection from landsat images by using a river classification toolbox. </a:t>
                      </a:r>
                      <a:endParaRPr lang="en-US" dirty="0"/>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fontAlgn="t">
                        <a:spcBef>
                          <a:spcPts val="1000"/>
                        </a:spcBef>
                        <a:spcAft>
                          <a:spcPts val="0"/>
                        </a:spcAft>
                      </a:pPr>
                      <a:r>
                        <a:rPr lang="en-US" sz="1800" kern="1200">
                          <a:solidFill>
                            <a:schemeClr val="tx1"/>
                          </a:solidFill>
                          <a:effectLst/>
                          <a:latin typeface="+mn-lt"/>
                          <a:ea typeface="+mn-ea"/>
                          <a:cs typeface="+mn-cs"/>
                        </a:rPr>
                        <a:t>The study suggests that this tool could be utilized in other locations to effectively detect changes in rivers</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9323111"/>
                  </a:ext>
                </a:extLst>
              </a:tr>
              <a:tr h="1094135">
                <a:tc>
                  <a:txBody>
                    <a:bodyPr/>
                    <a:lstStyle/>
                    <a:p>
                      <a:pPr algn="just" rtl="0" fontAlgn="t">
                        <a:spcBef>
                          <a:spcPts val="0"/>
                        </a:spcBef>
                        <a:spcAft>
                          <a:spcPts val="0"/>
                        </a:spcAft>
                      </a:pPr>
                      <a:r>
                        <a:rPr lang="en-IN" sz="2600">
                          <a:solidFill>
                            <a:schemeClr val="tx1"/>
                          </a:solidFill>
                          <a:effectLst/>
                          <a:latin typeface="Times New Roman" panose="02020603050405020304" pitchFamily="18" charset="0"/>
                          <a:cs typeface="Times New Roman" panose="02020603050405020304" pitchFamily="18" charset="0"/>
                        </a:rPr>
                        <a:t>3</a:t>
                      </a: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a:r>
                        <a:rPr lang="en-US" sz="1800" kern="1200">
                          <a:solidFill>
                            <a:schemeClr val="tx1"/>
                          </a:solidFill>
                          <a:effectLst/>
                          <a:latin typeface="+mn-lt"/>
                          <a:ea typeface="+mn-ea"/>
                          <a:cs typeface="+mn-cs"/>
                        </a:rPr>
                        <a:t>Analysis of the Morphological Changes of the River Padma Along Naria Upazila through Supervised Classification of Satellite Images</a:t>
                      </a:r>
                      <a:endParaRPr lang="en-US" sz="21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a:r>
                        <a:rPr lang="en-US" sz="1800" kern="1200">
                          <a:solidFill>
                            <a:schemeClr val="tx1"/>
                          </a:solidFill>
                          <a:effectLst/>
                          <a:latin typeface="+mn-lt"/>
                          <a:ea typeface="+mn-ea"/>
                          <a:cs typeface="+mn-cs"/>
                        </a:rPr>
                        <a:t>The study evaluate morphological change that occurred in Padma River, particularly in the Naria Upazila area, as a result of river erosion in 2018</a:t>
                      </a:r>
                      <a:endParaRPr lang="en-US" sz="1800" b="0" dirty="0">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613857"/>
                  </a:ext>
                </a:extLst>
              </a:tr>
            </a:tbl>
          </a:graphicData>
        </a:graphic>
      </p:graphicFrame>
    </p:spTree>
    <p:extLst>
      <p:ext uri="{BB962C8B-B14F-4D97-AF65-F5344CB8AC3E}">
        <p14:creationId xmlns:p14="http://schemas.microsoft.com/office/powerpoint/2010/main" val="317021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5E149-AE69-371F-60A2-BB532E4C81B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3200" b="1" kern="1200" dirty="0">
                <a:solidFill>
                  <a:schemeClr val="tx1"/>
                </a:solidFill>
                <a:latin typeface="+mj-lt"/>
                <a:ea typeface="+mj-ea"/>
                <a:cs typeface="+mj-cs"/>
              </a:rPr>
              <a:t>Literature Survey</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312E1D1D-90E6-5F12-6E42-02FBB998301C}"/>
              </a:ext>
            </a:extLst>
          </p:cNvPr>
          <p:cNvGraphicFramePr>
            <a:graphicFrameLocks noGrp="1"/>
          </p:cNvGraphicFramePr>
          <p:nvPr>
            <p:extLst>
              <p:ext uri="{D42A27DB-BD31-4B8C-83A1-F6EECF244321}">
                <p14:modId xmlns:p14="http://schemas.microsoft.com/office/powerpoint/2010/main" val="1838772833"/>
              </p:ext>
            </p:extLst>
          </p:nvPr>
        </p:nvGraphicFramePr>
        <p:xfrm>
          <a:off x="284480" y="2023872"/>
          <a:ext cx="11582399" cy="4462272"/>
        </p:xfrm>
        <a:graphic>
          <a:graphicData uri="http://schemas.openxmlformats.org/drawingml/2006/table">
            <a:tbl>
              <a:tblPr firstRow="1" bandRow="1"/>
              <a:tblGrid>
                <a:gridCol w="470690">
                  <a:extLst>
                    <a:ext uri="{9D8B030D-6E8A-4147-A177-3AD203B41FA5}">
                      <a16:colId xmlns:a16="http://schemas.microsoft.com/office/drawing/2014/main" val="2858681442"/>
                    </a:ext>
                  </a:extLst>
                </a:gridCol>
                <a:gridCol w="4579582">
                  <a:extLst>
                    <a:ext uri="{9D8B030D-6E8A-4147-A177-3AD203B41FA5}">
                      <a16:colId xmlns:a16="http://schemas.microsoft.com/office/drawing/2014/main" val="1206008361"/>
                    </a:ext>
                  </a:extLst>
                </a:gridCol>
                <a:gridCol w="6532127">
                  <a:extLst>
                    <a:ext uri="{9D8B030D-6E8A-4147-A177-3AD203B41FA5}">
                      <a16:colId xmlns:a16="http://schemas.microsoft.com/office/drawing/2014/main" val="2387436529"/>
                    </a:ext>
                  </a:extLst>
                </a:gridCol>
              </a:tblGrid>
              <a:tr h="732687">
                <a:tc>
                  <a:txBody>
                    <a:bodyPr/>
                    <a:lstStyle/>
                    <a:p>
                      <a:pPr algn="just" rtl="0" fontAlgn="t">
                        <a:spcBef>
                          <a:spcPts val="0"/>
                        </a:spcBef>
                        <a:spcAft>
                          <a:spcPts val="0"/>
                        </a:spcAft>
                      </a:pPr>
                      <a:r>
                        <a:rPr lang="en-IN" sz="2200" b="1" i="0" u="none" strike="noStrike">
                          <a:solidFill>
                            <a:schemeClr val="tx1"/>
                          </a:solidFill>
                          <a:effectLst/>
                          <a:latin typeface="Times New Roman" panose="02020603050405020304" pitchFamily="18" charset="0"/>
                          <a:cs typeface="Times New Roman" panose="02020603050405020304" pitchFamily="18" charset="0"/>
                        </a:rPr>
                        <a:t>#</a:t>
                      </a:r>
                      <a:endParaRPr lang="en-IN" sz="2200" b="1">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200" b="1" i="0" u="none" strike="noStrike" dirty="0">
                          <a:solidFill>
                            <a:schemeClr val="tx1"/>
                          </a:solidFill>
                          <a:effectLst/>
                          <a:latin typeface="Times New Roman" panose="02020603050405020304" pitchFamily="18" charset="0"/>
                          <a:cs typeface="Times New Roman" panose="02020603050405020304" pitchFamily="18" charset="0"/>
                        </a:rPr>
                        <a:t>Research Paper Title</a:t>
                      </a:r>
                      <a:endParaRPr lang="en-IN" sz="2200" b="1"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IN" sz="2200" b="1" i="0" u="none" strike="noStrike">
                          <a:solidFill>
                            <a:schemeClr val="tx1"/>
                          </a:solidFill>
                          <a:effectLst/>
                          <a:latin typeface="Times New Roman" panose="02020603050405020304" pitchFamily="18" charset="0"/>
                          <a:cs typeface="Times New Roman" panose="02020603050405020304" pitchFamily="18" charset="0"/>
                        </a:rPr>
                        <a:t>Methodology</a:t>
                      </a:r>
                      <a:endParaRPr lang="en-IN" sz="2200" b="1">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492957"/>
                  </a:ext>
                </a:extLst>
              </a:tr>
              <a:tr h="1153105">
                <a:tc>
                  <a:txBody>
                    <a:bodyPr/>
                    <a:lstStyle/>
                    <a:p>
                      <a:pPr algn="just" rtl="0" fontAlgn="t">
                        <a:spcBef>
                          <a:spcPts val="0"/>
                        </a:spcBef>
                        <a:spcAft>
                          <a:spcPts val="0"/>
                        </a:spcAft>
                      </a:pPr>
                      <a:r>
                        <a:rPr lang="en-IN" sz="2600" b="0" i="0" u="none" strike="noStrike" dirty="0">
                          <a:solidFill>
                            <a:schemeClr val="tx1"/>
                          </a:solidFill>
                          <a:effectLst/>
                          <a:latin typeface="Times New Roman" panose="02020603050405020304" pitchFamily="18" charset="0"/>
                          <a:cs typeface="Times New Roman" panose="02020603050405020304" pitchFamily="18" charset="0"/>
                        </a:rPr>
                        <a:t>1</a:t>
                      </a:r>
                      <a:endParaRPr lang="en-IN" sz="26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1200"/>
                        </a:spcAft>
                      </a:pPr>
                      <a:r>
                        <a:rPr lang="en-US" sz="1800" kern="1200" dirty="0">
                          <a:solidFill>
                            <a:schemeClr val="tx1"/>
                          </a:solidFill>
                          <a:effectLst/>
                          <a:latin typeface="+mn-lt"/>
                          <a:ea typeface="+mn-ea"/>
                          <a:cs typeface="+mn-cs"/>
                        </a:rPr>
                        <a:t>Riverbank changes along the Mekong River: Remote sensing detection in the Vientiane-Nong </a:t>
                      </a:r>
                      <a:r>
                        <a:rPr lang="en-US" sz="1800" kern="1200" dirty="0" err="1">
                          <a:solidFill>
                            <a:schemeClr val="tx1"/>
                          </a:solidFill>
                          <a:effectLst/>
                          <a:latin typeface="+mn-lt"/>
                          <a:ea typeface="+mn-ea"/>
                          <a:cs typeface="+mn-cs"/>
                        </a:rPr>
                        <a:t>Khai</a:t>
                      </a:r>
                      <a:r>
                        <a:rPr lang="en-US" sz="1800" kern="1200" dirty="0">
                          <a:solidFill>
                            <a:schemeClr val="tx1"/>
                          </a:solidFill>
                          <a:effectLst/>
                          <a:latin typeface="+mn-lt"/>
                          <a:ea typeface="+mn-ea"/>
                          <a:cs typeface="+mn-cs"/>
                        </a:rPr>
                        <a:t> area</a:t>
                      </a:r>
                      <a:endParaRPr lang="en-US" sz="21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1200"/>
                        </a:spcAft>
                      </a:pPr>
                      <a:r>
                        <a:rPr lang="en-US" sz="1800" kern="1200" dirty="0">
                          <a:solidFill>
                            <a:schemeClr val="tx1"/>
                          </a:solidFill>
                          <a:effectLst/>
                          <a:latin typeface="+mn-lt"/>
                          <a:ea typeface="+mn-ea"/>
                          <a:cs typeface="+mn-cs"/>
                        </a:rPr>
                        <a:t>The method involves the integration of multispectral images to obtain precise water extent information. </a:t>
                      </a:r>
                      <a:endParaRPr lang="en-US" sz="30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972167"/>
                  </a:ext>
                </a:extLst>
              </a:tr>
              <a:tr h="1543494">
                <a:tc>
                  <a:txBody>
                    <a:bodyPr/>
                    <a:lstStyle/>
                    <a:p>
                      <a:pPr algn="just" rtl="0" fontAlgn="t">
                        <a:spcBef>
                          <a:spcPts val="0"/>
                        </a:spcBef>
                        <a:spcAft>
                          <a:spcPts val="0"/>
                        </a:spcAft>
                      </a:pPr>
                      <a:r>
                        <a:rPr lang="en-IN" sz="2600" b="0" i="0" u="none" strike="noStrike">
                          <a:solidFill>
                            <a:schemeClr val="tx1"/>
                          </a:solidFill>
                          <a:effectLst/>
                          <a:latin typeface="Times New Roman" panose="02020603050405020304" pitchFamily="18" charset="0"/>
                          <a:cs typeface="Times New Roman" panose="02020603050405020304" pitchFamily="18" charset="0"/>
                        </a:rPr>
                        <a:t>2</a:t>
                      </a:r>
                      <a:endParaRPr lang="en-IN" sz="260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fontAlgn="t">
                        <a:spcBef>
                          <a:spcPts val="2400"/>
                        </a:spcBef>
                        <a:spcAft>
                          <a:spcPts val="0"/>
                        </a:spcAft>
                      </a:pPr>
                      <a:r>
                        <a:rPr lang="en-US" sz="1800" kern="1200" dirty="0">
                          <a:solidFill>
                            <a:schemeClr val="tx1"/>
                          </a:solidFill>
                          <a:effectLst/>
                          <a:latin typeface="+mn-lt"/>
                          <a:ea typeface="+mn-ea"/>
                          <a:cs typeface="+mn-cs"/>
                        </a:rPr>
                        <a:t>Change detection of Jamuna River and its impact on the local settlements.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1200"/>
                        </a:spcAft>
                      </a:pPr>
                      <a:r>
                        <a:rPr lang="en-US" sz="1800" kern="1200" dirty="0">
                          <a:solidFill>
                            <a:schemeClr val="tx1"/>
                          </a:solidFill>
                          <a:effectLst/>
                          <a:latin typeface="+mn-lt"/>
                          <a:ea typeface="+mn-ea"/>
                          <a:cs typeface="+mn-cs"/>
                        </a:rPr>
                        <a:t>The study also employed both supervised and unsupervised classification algorithms with ArcGIS Pro 2.3.2 to detect changes in different types of land cover</a:t>
                      </a:r>
                      <a:endParaRPr lang="en-US" sz="30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9323111"/>
                  </a:ext>
                </a:extLst>
              </a:tr>
              <a:tr h="1032986">
                <a:tc>
                  <a:txBody>
                    <a:bodyPr/>
                    <a:lstStyle/>
                    <a:p>
                      <a:pPr algn="just" rtl="0" fontAlgn="t">
                        <a:spcBef>
                          <a:spcPts val="0"/>
                        </a:spcBef>
                        <a:spcAft>
                          <a:spcPts val="0"/>
                        </a:spcAft>
                      </a:pPr>
                      <a:r>
                        <a:rPr lang="en-IN" sz="2600">
                          <a:solidFill>
                            <a:schemeClr val="tx1"/>
                          </a:solidFill>
                          <a:effectLst/>
                          <a:latin typeface="Times New Roman" panose="02020603050405020304" pitchFamily="18" charset="0"/>
                          <a:cs typeface="Times New Roman" panose="02020603050405020304" pitchFamily="18" charset="0"/>
                        </a:rPr>
                        <a:t>3</a:t>
                      </a: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a:r>
                        <a:rPr lang="en-US" sz="1800" kern="1200" dirty="0">
                          <a:solidFill>
                            <a:schemeClr val="tx1"/>
                          </a:solidFill>
                          <a:effectLst/>
                          <a:latin typeface="+mn-lt"/>
                          <a:ea typeface="+mn-ea"/>
                          <a:cs typeface="+mn-cs"/>
                        </a:rPr>
                        <a:t>Evaluation of course change detection of Ramganga river using remote sensing and GIS</a:t>
                      </a:r>
                      <a:endParaRPr lang="en-US" sz="2100" dirty="0">
                        <a:solidFill>
                          <a:schemeClr val="tx1"/>
                        </a:solidFill>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tc>
                  <a:txBody>
                    <a:bodyPr/>
                    <a:lstStyle/>
                    <a:p>
                      <a:pPr rtl="0"/>
                      <a:r>
                        <a:rPr lang="en-US" sz="1800" kern="1200" dirty="0">
                          <a:solidFill>
                            <a:schemeClr val="tx1"/>
                          </a:solidFill>
                          <a:effectLst/>
                          <a:latin typeface="+mn-lt"/>
                          <a:ea typeface="+mn-ea"/>
                          <a:cs typeface="+mn-cs"/>
                        </a:rPr>
                        <a:t>To observe the alterations in the course of the Ramganga River </a:t>
                      </a:r>
                      <a:r>
                        <a:rPr lang="en-US" sz="1800" kern="1200" dirty="0" err="1">
                          <a:solidFill>
                            <a:schemeClr val="tx1"/>
                          </a:solidFill>
                          <a:effectLst/>
                          <a:latin typeface="+mn-lt"/>
                          <a:ea typeface="+mn-ea"/>
                          <a:cs typeface="+mn-cs"/>
                        </a:rPr>
                        <a:t>Uremote</a:t>
                      </a:r>
                      <a:r>
                        <a:rPr lang="en-US" sz="1800" kern="1200" dirty="0">
                          <a:solidFill>
                            <a:schemeClr val="tx1"/>
                          </a:solidFill>
                          <a:effectLst/>
                          <a:latin typeface="+mn-lt"/>
                          <a:ea typeface="+mn-ea"/>
                          <a:cs typeface="+mn-cs"/>
                        </a:rPr>
                        <a:t> sensing and GIS technology.</a:t>
                      </a:r>
                      <a:endParaRPr lang="en-US" sz="1800" b="0" dirty="0">
                        <a:effectLst/>
                        <a:latin typeface="Times New Roman" panose="02020603050405020304" pitchFamily="18" charset="0"/>
                        <a:cs typeface="Times New Roman" panose="02020603050405020304" pitchFamily="18" charset="0"/>
                      </a:endParaRPr>
                    </a:p>
                  </a:txBody>
                  <a:tcPr marL="62918" marR="62918" marT="62915" marB="62915">
                    <a:lnL w="10074" cap="flat" cmpd="sng" algn="ctr">
                      <a:solidFill>
                        <a:srgbClr val="000000"/>
                      </a:solidFill>
                      <a:prstDash val="solid"/>
                      <a:round/>
                      <a:headEnd type="none" w="med" len="med"/>
                      <a:tailEnd type="none" w="med" len="med"/>
                    </a:lnL>
                    <a:lnR w="10074" cap="flat" cmpd="sng" algn="ctr">
                      <a:solidFill>
                        <a:srgbClr val="000000"/>
                      </a:solidFill>
                      <a:prstDash val="solid"/>
                      <a:round/>
                      <a:headEnd type="none" w="med" len="med"/>
                      <a:tailEnd type="none" w="med" len="med"/>
                    </a:lnR>
                    <a:lnT w="10074" cap="flat" cmpd="sng" algn="ctr">
                      <a:solidFill>
                        <a:srgbClr val="000000"/>
                      </a:solidFill>
                      <a:prstDash val="solid"/>
                      <a:round/>
                      <a:headEnd type="none" w="med" len="med"/>
                      <a:tailEnd type="none" w="med" len="med"/>
                    </a:lnT>
                    <a:lnB w="1007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613857"/>
                  </a:ext>
                </a:extLst>
              </a:tr>
            </a:tbl>
          </a:graphicData>
        </a:graphic>
      </p:graphicFrame>
    </p:spTree>
    <p:extLst>
      <p:ext uri="{BB962C8B-B14F-4D97-AF65-F5344CB8AC3E}">
        <p14:creationId xmlns:p14="http://schemas.microsoft.com/office/powerpoint/2010/main" val="412843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E62DD-0305-AE48-7C71-2D12E610061F}"/>
              </a:ext>
            </a:extLst>
          </p:cNvPr>
          <p:cNvSpPr>
            <a:spLocks noGrp="1"/>
          </p:cNvSpPr>
          <p:nvPr>
            <p:ph type="title"/>
          </p:nvPr>
        </p:nvSpPr>
        <p:spPr>
          <a:xfrm>
            <a:off x="621792" y="1161288"/>
            <a:ext cx="3602736" cy="4526280"/>
          </a:xfrm>
        </p:spPr>
        <p:txBody>
          <a:bodyPr>
            <a:normAutofit/>
          </a:bodyPr>
          <a:lstStyle/>
          <a:p>
            <a:r>
              <a:rPr lang="en-GB" sz="4000"/>
              <a:t>Novelty</a:t>
            </a:r>
            <a:endParaRPr lang="en-IN"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A1DE260F-9877-1D4D-747E-9DE825187C74}"/>
              </a:ext>
            </a:extLst>
          </p:cNvPr>
          <p:cNvGraphicFramePr>
            <a:graphicFrameLocks noGrp="1"/>
          </p:cNvGraphicFramePr>
          <p:nvPr>
            <p:ph idx="1"/>
            <p:extLst>
              <p:ext uri="{D42A27DB-BD31-4B8C-83A1-F6EECF244321}">
                <p14:modId xmlns:p14="http://schemas.microsoft.com/office/powerpoint/2010/main" val="362476173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835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E7FF-9F09-DA96-DEE9-7F01E9E0A4E3}"/>
              </a:ext>
            </a:extLst>
          </p:cNvPr>
          <p:cNvSpPr>
            <a:spLocks noGrp="1"/>
          </p:cNvSpPr>
          <p:nvPr>
            <p:ph type="title"/>
          </p:nvPr>
        </p:nvSpPr>
        <p:spPr>
          <a:xfrm>
            <a:off x="838200" y="109486"/>
            <a:ext cx="10515600" cy="1325563"/>
          </a:xfrm>
        </p:spPr>
        <p:txBody>
          <a:bodyPr>
            <a:normAutofit/>
          </a:bodyPr>
          <a:lstStyle/>
          <a:p>
            <a:r>
              <a:rPr lang="en-GB" sz="3200" b="1" dirty="0"/>
              <a:t>Satellite images with their Bands</a:t>
            </a:r>
            <a:endParaRPr lang="en-IN" sz="3200" b="1" dirty="0"/>
          </a:p>
        </p:txBody>
      </p:sp>
      <p:sp>
        <p:nvSpPr>
          <p:cNvPr id="3" name="Content Placeholder 2">
            <a:extLst>
              <a:ext uri="{FF2B5EF4-FFF2-40B4-BE49-F238E27FC236}">
                <a16:creationId xmlns:a16="http://schemas.microsoft.com/office/drawing/2014/main" id="{F676062D-86A8-5FE9-FEA4-FE8B297474E9}"/>
              </a:ext>
            </a:extLst>
          </p:cNvPr>
          <p:cNvSpPr>
            <a:spLocks noGrp="1"/>
          </p:cNvSpPr>
          <p:nvPr>
            <p:ph idx="1"/>
          </p:nvPr>
        </p:nvSpPr>
        <p:spPr>
          <a:xfrm>
            <a:off x="838200" y="1353683"/>
            <a:ext cx="10515600" cy="4351338"/>
          </a:xfrm>
        </p:spPr>
        <p:txBody>
          <a:bodyPr/>
          <a:lstStyle/>
          <a:p>
            <a:r>
              <a:rPr lang="en-IN" sz="1800" dirty="0">
                <a:effectLst/>
                <a:ea typeface="Calibri" panose="020F0502020204030204" pitchFamily="34" charset="0"/>
              </a:rPr>
              <a:t>Satellite images are typically composed of multiple bands, each of which represents a different portion of the electromagnetic spectrum. </a:t>
            </a:r>
          </a:p>
          <a:p>
            <a:r>
              <a:rPr lang="en-IN" sz="1800" dirty="0"/>
              <a:t>The most recent Landsat satellite, Landsat 8, includes 11 bands </a:t>
            </a:r>
          </a:p>
          <a:p>
            <a:r>
              <a:rPr lang="en-IN" sz="1800" dirty="0"/>
              <a:t>This are the most used band as per the requirements.  </a:t>
            </a:r>
          </a:p>
          <a:p>
            <a:endParaRPr lang="en-IN" sz="1800" dirty="0"/>
          </a:p>
          <a:p>
            <a:endParaRPr lang="en-IN" dirty="0"/>
          </a:p>
        </p:txBody>
      </p:sp>
      <p:graphicFrame>
        <p:nvGraphicFramePr>
          <p:cNvPr id="4" name="Table 4">
            <a:extLst>
              <a:ext uri="{FF2B5EF4-FFF2-40B4-BE49-F238E27FC236}">
                <a16:creationId xmlns:a16="http://schemas.microsoft.com/office/drawing/2014/main" id="{39A5A55A-D1E1-C6A1-2B55-402B7327C3A1}"/>
              </a:ext>
            </a:extLst>
          </p:cNvPr>
          <p:cNvGraphicFramePr>
            <a:graphicFrameLocks noGrp="1"/>
          </p:cNvGraphicFramePr>
          <p:nvPr>
            <p:extLst>
              <p:ext uri="{D42A27DB-BD31-4B8C-83A1-F6EECF244321}">
                <p14:modId xmlns:p14="http://schemas.microsoft.com/office/powerpoint/2010/main" val="959524740"/>
              </p:ext>
            </p:extLst>
          </p:nvPr>
        </p:nvGraphicFramePr>
        <p:xfrm>
          <a:off x="1186426" y="3303210"/>
          <a:ext cx="9491406" cy="2926080"/>
        </p:xfrm>
        <a:graphic>
          <a:graphicData uri="http://schemas.openxmlformats.org/drawingml/2006/table">
            <a:tbl>
              <a:tblPr firstRow="1" bandRow="1">
                <a:tableStyleId>{E8B1032C-EA38-4F05-BA0D-38AFFFC7BED3}</a:tableStyleId>
              </a:tblPr>
              <a:tblGrid>
                <a:gridCol w="2032000">
                  <a:extLst>
                    <a:ext uri="{9D8B030D-6E8A-4147-A177-3AD203B41FA5}">
                      <a16:colId xmlns:a16="http://schemas.microsoft.com/office/drawing/2014/main" val="3157850617"/>
                    </a:ext>
                  </a:extLst>
                </a:gridCol>
                <a:gridCol w="2032000">
                  <a:extLst>
                    <a:ext uri="{9D8B030D-6E8A-4147-A177-3AD203B41FA5}">
                      <a16:colId xmlns:a16="http://schemas.microsoft.com/office/drawing/2014/main" val="4268464536"/>
                    </a:ext>
                  </a:extLst>
                </a:gridCol>
                <a:gridCol w="2359742">
                  <a:extLst>
                    <a:ext uri="{9D8B030D-6E8A-4147-A177-3AD203B41FA5}">
                      <a16:colId xmlns:a16="http://schemas.microsoft.com/office/drawing/2014/main" val="4070137170"/>
                    </a:ext>
                  </a:extLst>
                </a:gridCol>
                <a:gridCol w="3067664">
                  <a:extLst>
                    <a:ext uri="{9D8B030D-6E8A-4147-A177-3AD203B41FA5}">
                      <a16:colId xmlns:a16="http://schemas.microsoft.com/office/drawing/2014/main" val="3338169879"/>
                    </a:ext>
                  </a:extLst>
                </a:gridCol>
              </a:tblGrid>
              <a:tr h="185938">
                <a:tc>
                  <a:txBody>
                    <a:bodyPr/>
                    <a:lstStyle/>
                    <a:p>
                      <a:r>
                        <a:rPr lang="en-GB" dirty="0"/>
                        <a:t>SR.NO</a:t>
                      </a:r>
                      <a:endParaRPr lang="en-IN" dirty="0"/>
                    </a:p>
                  </a:txBody>
                  <a:tcPr/>
                </a:tc>
                <a:tc>
                  <a:txBody>
                    <a:bodyPr/>
                    <a:lstStyle/>
                    <a:p>
                      <a:r>
                        <a:rPr lang="en-GB" dirty="0"/>
                        <a:t>Band</a:t>
                      </a:r>
                      <a:endParaRPr lang="en-IN" dirty="0"/>
                    </a:p>
                  </a:txBody>
                  <a:tcPr/>
                </a:tc>
                <a:tc>
                  <a:txBody>
                    <a:bodyPr/>
                    <a:lstStyle/>
                    <a:p>
                      <a:r>
                        <a:rPr lang="en-GB" dirty="0"/>
                        <a:t>Wavelength</a:t>
                      </a:r>
                      <a:endParaRPr lang="en-IN" dirty="0"/>
                    </a:p>
                  </a:txBody>
                  <a:tcPr/>
                </a:tc>
                <a:tc>
                  <a:txBody>
                    <a:bodyPr/>
                    <a:lstStyle/>
                    <a:p>
                      <a:r>
                        <a:rPr lang="en-GB" dirty="0"/>
                        <a:t>Use of Band</a:t>
                      </a:r>
                      <a:endParaRPr lang="en-IN" dirty="0"/>
                    </a:p>
                  </a:txBody>
                  <a:tcPr/>
                </a:tc>
                <a:extLst>
                  <a:ext uri="{0D108BD9-81ED-4DB2-BD59-A6C34878D82A}">
                    <a16:rowId xmlns:a16="http://schemas.microsoft.com/office/drawing/2014/main" val="2966396740"/>
                  </a:ext>
                </a:extLst>
              </a:tr>
              <a:tr h="370840">
                <a:tc>
                  <a:txBody>
                    <a:bodyPr/>
                    <a:lstStyle/>
                    <a:p>
                      <a:r>
                        <a:rPr lang="en-GB" dirty="0"/>
                        <a:t>1</a:t>
                      </a:r>
                      <a:endParaRPr lang="en-IN" dirty="0"/>
                    </a:p>
                  </a:txBody>
                  <a:tcPr>
                    <a:solidFill>
                      <a:schemeClr val="accent2">
                        <a:lumMod val="40000"/>
                        <a:lumOff val="60000"/>
                        <a:alpha val="20000"/>
                      </a:schemeClr>
                    </a:solidFill>
                  </a:tcPr>
                </a:tc>
                <a:tc>
                  <a:txBody>
                    <a:bodyPr/>
                    <a:lstStyle/>
                    <a:p>
                      <a:r>
                        <a:rPr lang="en-GB" dirty="0"/>
                        <a:t>Coastal/Aerosol</a:t>
                      </a:r>
                      <a:endParaRPr lang="en-IN" dirty="0"/>
                    </a:p>
                  </a:txBody>
                  <a:tcPr>
                    <a:solidFill>
                      <a:schemeClr val="accent2">
                        <a:lumMod val="40000"/>
                        <a:lumOff val="60000"/>
                        <a:alpha val="20000"/>
                      </a:schemeClr>
                    </a:solidFill>
                  </a:tcPr>
                </a:tc>
                <a:tc>
                  <a:txBody>
                    <a:bodyPr/>
                    <a:lstStyle/>
                    <a:p>
                      <a:r>
                        <a:rPr lang="en-IN" sz="1800" kern="1200" dirty="0">
                          <a:solidFill>
                            <a:schemeClr val="dk1"/>
                          </a:solidFill>
                          <a:effectLst/>
                        </a:rPr>
                        <a:t>0.43-0.45 micrometres</a:t>
                      </a:r>
                      <a:endParaRPr lang="en-IN" dirty="0"/>
                    </a:p>
                  </a:txBody>
                  <a:tcPr>
                    <a:solidFill>
                      <a:schemeClr val="accent2">
                        <a:lumMod val="40000"/>
                        <a:lumOff val="60000"/>
                        <a:alpha val="20000"/>
                      </a:schemeClr>
                    </a:solidFill>
                  </a:tcPr>
                </a:tc>
                <a:tc>
                  <a:txBody>
                    <a:bodyPr/>
                    <a:lstStyle/>
                    <a:p>
                      <a:r>
                        <a:rPr lang="en-IN" sz="1800" kern="1200" dirty="0">
                          <a:solidFill>
                            <a:schemeClr val="dk1"/>
                          </a:solidFill>
                          <a:effectLst/>
                        </a:rPr>
                        <a:t>shallow waters and measuring atmospheric aerosols</a:t>
                      </a:r>
                      <a:endParaRPr lang="en-IN" dirty="0"/>
                    </a:p>
                  </a:txBody>
                  <a:tcPr>
                    <a:solidFill>
                      <a:schemeClr val="accent2">
                        <a:lumMod val="40000"/>
                        <a:lumOff val="60000"/>
                        <a:alpha val="20000"/>
                      </a:schemeClr>
                    </a:solidFill>
                  </a:tcPr>
                </a:tc>
                <a:extLst>
                  <a:ext uri="{0D108BD9-81ED-4DB2-BD59-A6C34878D82A}">
                    <a16:rowId xmlns:a16="http://schemas.microsoft.com/office/drawing/2014/main" val="2384716768"/>
                  </a:ext>
                </a:extLst>
              </a:tr>
              <a:tr h="370840">
                <a:tc>
                  <a:txBody>
                    <a:bodyPr/>
                    <a:lstStyle/>
                    <a:p>
                      <a:r>
                        <a:rPr lang="en-GB" dirty="0"/>
                        <a:t>2</a:t>
                      </a:r>
                      <a:endParaRPr lang="en-IN" dirty="0"/>
                    </a:p>
                  </a:txBody>
                  <a:tcPr>
                    <a:solidFill>
                      <a:schemeClr val="accent1">
                        <a:lumMod val="20000"/>
                        <a:lumOff val="80000"/>
                      </a:schemeClr>
                    </a:solidFill>
                  </a:tcPr>
                </a:tc>
                <a:tc>
                  <a:txBody>
                    <a:bodyPr/>
                    <a:lstStyle/>
                    <a:p>
                      <a:r>
                        <a:rPr lang="en-GB" dirty="0"/>
                        <a:t>Blue</a:t>
                      </a:r>
                      <a:endParaRPr lang="en-IN" dirty="0"/>
                    </a:p>
                  </a:txBody>
                  <a:tcPr>
                    <a:solidFill>
                      <a:schemeClr val="accent1">
                        <a:lumMod val="20000"/>
                        <a:lumOff val="80000"/>
                      </a:schemeClr>
                    </a:solidFill>
                  </a:tcPr>
                </a:tc>
                <a:tc>
                  <a:txBody>
                    <a:bodyPr/>
                    <a:lstStyle/>
                    <a:p>
                      <a:r>
                        <a:rPr lang="en-IN" sz="1800" kern="1200" dirty="0">
                          <a:solidFill>
                            <a:schemeClr val="dk1"/>
                          </a:solidFill>
                          <a:effectLst/>
                        </a:rPr>
                        <a:t>0.45-0.51 micrometres</a:t>
                      </a:r>
                      <a:endParaRPr lang="en-IN" dirty="0"/>
                    </a:p>
                  </a:txBody>
                  <a:tcPr>
                    <a:solidFill>
                      <a:schemeClr val="accent1">
                        <a:lumMod val="20000"/>
                        <a:lumOff val="80000"/>
                      </a:schemeClr>
                    </a:solidFill>
                  </a:tcPr>
                </a:tc>
                <a:tc>
                  <a:txBody>
                    <a:bodyPr/>
                    <a:lstStyle/>
                    <a:p>
                      <a:r>
                        <a:rPr lang="en-IN" sz="1800" kern="1200" dirty="0">
                          <a:solidFill>
                            <a:schemeClr val="dk1"/>
                          </a:solidFill>
                          <a:effectLst/>
                        </a:rPr>
                        <a:t>water and vegetation for assessing land cover change</a:t>
                      </a:r>
                      <a:endParaRPr lang="en-IN" dirty="0"/>
                    </a:p>
                  </a:txBody>
                  <a:tcPr>
                    <a:solidFill>
                      <a:schemeClr val="accent1">
                        <a:lumMod val="20000"/>
                        <a:lumOff val="80000"/>
                      </a:schemeClr>
                    </a:solidFill>
                  </a:tcPr>
                </a:tc>
                <a:extLst>
                  <a:ext uri="{0D108BD9-81ED-4DB2-BD59-A6C34878D82A}">
                    <a16:rowId xmlns:a16="http://schemas.microsoft.com/office/drawing/2014/main" val="580604943"/>
                  </a:ext>
                </a:extLst>
              </a:tr>
              <a:tr h="370840">
                <a:tc>
                  <a:txBody>
                    <a:bodyPr/>
                    <a:lstStyle/>
                    <a:p>
                      <a:r>
                        <a:rPr lang="en-GB" dirty="0"/>
                        <a:t>3</a:t>
                      </a:r>
                      <a:endParaRPr lang="en-IN" dirty="0"/>
                    </a:p>
                  </a:txBody>
                  <a:tcPr>
                    <a:solidFill>
                      <a:schemeClr val="accent6">
                        <a:lumMod val="40000"/>
                        <a:lumOff val="60000"/>
                        <a:alpha val="20000"/>
                      </a:schemeClr>
                    </a:solidFill>
                  </a:tcPr>
                </a:tc>
                <a:tc>
                  <a:txBody>
                    <a:bodyPr/>
                    <a:lstStyle/>
                    <a:p>
                      <a:r>
                        <a:rPr lang="en-GB" dirty="0"/>
                        <a:t>Green</a:t>
                      </a:r>
                      <a:endParaRPr lang="en-IN" dirty="0"/>
                    </a:p>
                  </a:txBody>
                  <a:tcPr>
                    <a:solidFill>
                      <a:schemeClr val="accent6">
                        <a:lumMod val="40000"/>
                        <a:lumOff val="60000"/>
                        <a:alpha val="20000"/>
                      </a:schemeClr>
                    </a:solidFill>
                  </a:tcPr>
                </a:tc>
                <a:tc>
                  <a:txBody>
                    <a:bodyPr/>
                    <a:lstStyle/>
                    <a:p>
                      <a:r>
                        <a:rPr lang="en-IN" sz="1800" kern="1200" dirty="0">
                          <a:solidFill>
                            <a:schemeClr val="dk1"/>
                          </a:solidFill>
                          <a:effectLst/>
                        </a:rPr>
                        <a:t>0.53-0.59 micrometres</a:t>
                      </a:r>
                      <a:endParaRPr lang="en-IN" dirty="0"/>
                    </a:p>
                  </a:txBody>
                  <a:tcPr>
                    <a:solidFill>
                      <a:schemeClr val="accent6">
                        <a:lumMod val="40000"/>
                        <a:lumOff val="60000"/>
                        <a:alpha val="20000"/>
                      </a:schemeClr>
                    </a:solidFill>
                  </a:tcPr>
                </a:tc>
                <a:tc>
                  <a:txBody>
                    <a:bodyPr/>
                    <a:lstStyle/>
                    <a:p>
                      <a:r>
                        <a:rPr lang="en-IN" sz="1800" kern="1200" dirty="0">
                          <a:solidFill>
                            <a:schemeClr val="dk1"/>
                          </a:solidFill>
                          <a:effectLst/>
                        </a:rPr>
                        <a:t>Vegetation for monitoring crop health</a:t>
                      </a:r>
                      <a:endParaRPr lang="en-IN" dirty="0"/>
                    </a:p>
                  </a:txBody>
                  <a:tcPr>
                    <a:solidFill>
                      <a:schemeClr val="accent6">
                        <a:lumMod val="40000"/>
                        <a:lumOff val="60000"/>
                        <a:alpha val="20000"/>
                      </a:schemeClr>
                    </a:solidFill>
                  </a:tcPr>
                </a:tc>
                <a:extLst>
                  <a:ext uri="{0D108BD9-81ED-4DB2-BD59-A6C34878D82A}">
                    <a16:rowId xmlns:a16="http://schemas.microsoft.com/office/drawing/2014/main" val="2632233974"/>
                  </a:ext>
                </a:extLst>
              </a:tr>
              <a:tr h="370840">
                <a:tc>
                  <a:txBody>
                    <a:bodyPr/>
                    <a:lstStyle/>
                    <a:p>
                      <a:r>
                        <a:rPr lang="en-GB" dirty="0"/>
                        <a:t>4</a:t>
                      </a:r>
                      <a:endParaRPr lang="en-IN" dirty="0"/>
                    </a:p>
                  </a:txBody>
                  <a:tcPr>
                    <a:solidFill>
                      <a:schemeClr val="accent2">
                        <a:lumMod val="20000"/>
                        <a:lumOff val="80000"/>
                      </a:schemeClr>
                    </a:solidFill>
                  </a:tcPr>
                </a:tc>
                <a:tc>
                  <a:txBody>
                    <a:bodyPr/>
                    <a:lstStyle/>
                    <a:p>
                      <a:r>
                        <a:rPr lang="en-GB" dirty="0"/>
                        <a:t>Red</a:t>
                      </a:r>
                      <a:endParaRPr lang="en-IN" dirty="0"/>
                    </a:p>
                  </a:txBody>
                  <a:tcPr>
                    <a:solidFill>
                      <a:schemeClr val="accent2">
                        <a:lumMod val="20000"/>
                        <a:lumOff val="80000"/>
                      </a:schemeClr>
                    </a:solidFill>
                  </a:tcPr>
                </a:tc>
                <a:tc>
                  <a:txBody>
                    <a:bodyPr/>
                    <a:lstStyle/>
                    <a:p>
                      <a:r>
                        <a:rPr lang="en-IN" sz="1800" kern="1200" dirty="0">
                          <a:solidFill>
                            <a:schemeClr val="dk1"/>
                          </a:solidFill>
                          <a:effectLst/>
                        </a:rPr>
                        <a:t>0.64-0.67 micrometres</a:t>
                      </a:r>
                      <a:endParaRPr lang="en-IN" dirty="0"/>
                    </a:p>
                  </a:txBody>
                  <a:tcPr>
                    <a:solidFill>
                      <a:schemeClr val="accent2">
                        <a:lumMod val="20000"/>
                        <a:lumOff val="80000"/>
                      </a:schemeClr>
                    </a:solidFill>
                  </a:tcPr>
                </a:tc>
                <a:tc>
                  <a:txBody>
                    <a:bodyPr/>
                    <a:lstStyle/>
                    <a:p>
                      <a:r>
                        <a:rPr lang="en-IN" sz="1800" kern="1200" dirty="0">
                          <a:solidFill>
                            <a:schemeClr val="dk1"/>
                          </a:solidFill>
                          <a:effectLst/>
                        </a:rPr>
                        <a:t>urban areas and mapping mineral deposits</a:t>
                      </a:r>
                      <a:endParaRPr lang="en-IN" dirty="0"/>
                    </a:p>
                  </a:txBody>
                  <a:tcPr>
                    <a:solidFill>
                      <a:schemeClr val="accent2">
                        <a:lumMod val="20000"/>
                        <a:lumOff val="80000"/>
                      </a:schemeClr>
                    </a:solidFill>
                  </a:tcPr>
                </a:tc>
                <a:extLst>
                  <a:ext uri="{0D108BD9-81ED-4DB2-BD59-A6C34878D82A}">
                    <a16:rowId xmlns:a16="http://schemas.microsoft.com/office/drawing/2014/main" val="157248793"/>
                  </a:ext>
                </a:extLst>
              </a:tr>
            </a:tbl>
          </a:graphicData>
        </a:graphic>
      </p:graphicFrame>
    </p:spTree>
    <p:extLst>
      <p:ext uri="{BB962C8B-B14F-4D97-AF65-F5344CB8AC3E}">
        <p14:creationId xmlns:p14="http://schemas.microsoft.com/office/powerpoint/2010/main" val="898556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4A6AD-C49C-A30F-CC1C-CABE888829E7}"/>
              </a:ext>
            </a:extLst>
          </p:cNvPr>
          <p:cNvSpPr>
            <a:spLocks noGrp="1"/>
          </p:cNvSpPr>
          <p:nvPr>
            <p:ph type="title"/>
          </p:nvPr>
        </p:nvSpPr>
        <p:spPr>
          <a:xfrm>
            <a:off x="1371599" y="294538"/>
            <a:ext cx="9895951" cy="1033669"/>
          </a:xfrm>
        </p:spPr>
        <p:txBody>
          <a:bodyPr>
            <a:normAutofit/>
          </a:bodyPr>
          <a:lstStyle/>
          <a:p>
            <a:r>
              <a:rPr lang="en-GB" sz="3200" b="1" dirty="0">
                <a:solidFill>
                  <a:srgbClr val="FFFFFF"/>
                </a:solidFill>
              </a:rPr>
              <a:t>Dataset Collection</a:t>
            </a:r>
            <a:endParaRPr lang="en-IN" sz="3200" b="1" dirty="0">
              <a:solidFill>
                <a:srgbClr val="FFFFFF"/>
              </a:solidFill>
            </a:endParaRPr>
          </a:p>
        </p:txBody>
      </p:sp>
      <p:sp>
        <p:nvSpPr>
          <p:cNvPr id="3" name="Content Placeholder 2">
            <a:extLst>
              <a:ext uri="{FF2B5EF4-FFF2-40B4-BE49-F238E27FC236}">
                <a16:creationId xmlns:a16="http://schemas.microsoft.com/office/drawing/2014/main" id="{23854F21-4677-659B-FFDD-139C6DFBE968}"/>
              </a:ext>
            </a:extLst>
          </p:cNvPr>
          <p:cNvSpPr>
            <a:spLocks noGrp="1"/>
          </p:cNvSpPr>
          <p:nvPr>
            <p:ph idx="1"/>
          </p:nvPr>
        </p:nvSpPr>
        <p:spPr>
          <a:xfrm>
            <a:off x="1057001" y="2337863"/>
            <a:ext cx="9724031" cy="4102266"/>
          </a:xfrm>
        </p:spPr>
        <p:txBody>
          <a:bodyPr anchor="ctr">
            <a:normAutofit/>
          </a:bodyPr>
          <a:lstStyle/>
          <a:p>
            <a:r>
              <a:rPr lang="en-GB" sz="2000" dirty="0"/>
              <a:t>Earth Explorer is a web-based tool provided by the United States Geological Survey (USGS).</a:t>
            </a:r>
          </a:p>
          <a:p>
            <a:pPr marL="0" indent="0">
              <a:buNone/>
            </a:pPr>
            <a:endParaRPr lang="en-GB" sz="2000" b="1" dirty="0"/>
          </a:p>
          <a:p>
            <a:r>
              <a:rPr lang="en-GB" sz="2000" dirty="0"/>
              <a:t> Landsat imagery is often used for environmental monitoring. </a:t>
            </a:r>
          </a:p>
          <a:p>
            <a:pPr marL="0" indent="0">
              <a:buNone/>
            </a:pPr>
            <a:endParaRPr lang="en-GB" sz="2000" dirty="0"/>
          </a:p>
          <a:p>
            <a:r>
              <a:rPr lang="en-GB" sz="2000" dirty="0"/>
              <a:t>Landsat data is widely available with historical imagery dating back to 1972.</a:t>
            </a:r>
          </a:p>
          <a:p>
            <a:endParaRPr lang="en-GB" sz="2000" dirty="0"/>
          </a:p>
          <a:p>
            <a:r>
              <a:rPr lang="en-GB" sz="2000" dirty="0"/>
              <a:t>For our approach we used Krishna River</a:t>
            </a:r>
          </a:p>
          <a:p>
            <a:pPr marL="0" indent="0">
              <a:buNone/>
            </a:pPr>
            <a:endParaRPr lang="en-GB" sz="2000" dirty="0"/>
          </a:p>
          <a:p>
            <a:r>
              <a:rPr lang="en-GB" sz="2000" dirty="0"/>
              <a:t>We collect Images Data From 1994 to 2023</a:t>
            </a:r>
            <a:endParaRPr lang="en-IN" sz="2000" dirty="0"/>
          </a:p>
        </p:txBody>
      </p:sp>
    </p:spTree>
    <p:extLst>
      <p:ext uri="{BB962C8B-B14F-4D97-AF65-F5344CB8AC3E}">
        <p14:creationId xmlns:p14="http://schemas.microsoft.com/office/powerpoint/2010/main" val="104061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9521</TotalTime>
  <Words>1474</Words>
  <Application>Microsoft Office PowerPoint</Application>
  <PresentationFormat>Widescreen</PresentationFormat>
  <Paragraphs>170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River Path Change Detection using Satellite Images</vt:lpstr>
      <vt:lpstr>Contents…</vt:lpstr>
      <vt:lpstr>Problem Statement</vt:lpstr>
      <vt:lpstr>Introduction</vt:lpstr>
      <vt:lpstr>Literature Survey</vt:lpstr>
      <vt:lpstr>Literature Survey</vt:lpstr>
      <vt:lpstr>Novelty</vt:lpstr>
      <vt:lpstr>Satellite images with their Bands</vt:lpstr>
      <vt:lpstr>Dataset Collection</vt:lpstr>
      <vt:lpstr>Krishna River</vt:lpstr>
      <vt:lpstr>Proposed Methodology</vt:lpstr>
      <vt:lpstr>Image Stitching</vt:lpstr>
      <vt:lpstr>Process of Image Stitching </vt:lpstr>
      <vt:lpstr>NDVI Process</vt:lpstr>
      <vt:lpstr>Image Segmentation</vt:lpstr>
      <vt:lpstr>Outputs</vt:lpstr>
      <vt:lpstr>Morphological operations and Contour detection</vt:lpstr>
      <vt:lpstr>Output</vt:lpstr>
      <vt:lpstr>Output</vt:lpstr>
      <vt:lpstr>Calculations </vt:lpstr>
      <vt:lpstr>Calculations </vt:lpstr>
      <vt:lpstr>Results </vt:lpstr>
      <vt:lpstr> Parameter’s Table (all values in pixel)</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River Path Change Detection using Satellite Images</dc:title>
  <dc:creator>mandar patil</dc:creator>
  <cp:lastModifiedBy>mandar patil</cp:lastModifiedBy>
  <cp:revision>11</cp:revision>
  <dcterms:created xsi:type="dcterms:W3CDTF">2023-04-16T11:46:12Z</dcterms:created>
  <dcterms:modified xsi:type="dcterms:W3CDTF">2023-04-29T15:53:30Z</dcterms:modified>
</cp:coreProperties>
</file>